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453c4008f42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e5868907944af"/>
  </p:sldMasterIdLst>
  <p:sldIdLst>
    <p:sldId xmlns:r="http://schemas.openxmlformats.org/officeDocument/2006/relationships" id="256" r:id="Raa755ae328da412f"/>
    <p:sldId xmlns:r="http://schemas.openxmlformats.org/officeDocument/2006/relationships" id="257" r:id="R8799005c34a6424c"/>
    <p:sldId xmlns:r="http://schemas.openxmlformats.org/officeDocument/2006/relationships" id="258" r:id="R51e0f821c1324353"/>
    <p:sldId xmlns:r="http://schemas.openxmlformats.org/officeDocument/2006/relationships" id="259" r:id="R457095bbc410466a"/>
    <p:sldId xmlns:r="http://schemas.openxmlformats.org/officeDocument/2006/relationships" id="260" r:id="R7a5a1f20829240f3"/>
    <p:sldId xmlns:r="http://schemas.openxmlformats.org/officeDocument/2006/relationships" id="261" r:id="R3900f0a6053540a3"/>
    <p:sldId xmlns:r="http://schemas.openxmlformats.org/officeDocument/2006/relationships" id="262" r:id="R7da6513403cd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e5868907944af" /><Relationship Type="http://schemas.openxmlformats.org/officeDocument/2006/relationships/slide" Target="/ppt/slides/slide1.xml" Id="Raa755ae328da412f" /><Relationship Type="http://schemas.openxmlformats.org/officeDocument/2006/relationships/slide" Target="/ppt/slides/slide2.xml" Id="R8799005c34a6424c" /><Relationship Type="http://schemas.openxmlformats.org/officeDocument/2006/relationships/slide" Target="/ppt/slides/slide3.xml" Id="R51e0f821c1324353" /><Relationship Type="http://schemas.openxmlformats.org/officeDocument/2006/relationships/slide" Target="/ppt/slides/slide4.xml" Id="R457095bbc410466a" /><Relationship Type="http://schemas.openxmlformats.org/officeDocument/2006/relationships/slide" Target="/ppt/slides/slide5.xml" Id="R7a5a1f20829240f3" /><Relationship Type="http://schemas.openxmlformats.org/officeDocument/2006/relationships/slide" Target="/ppt/slides/slide6.xml" Id="R3900f0a6053540a3" /><Relationship Type="http://schemas.openxmlformats.org/officeDocument/2006/relationships/slide" Target="/ppt/slides/slide7.xml" Id="R7da6513403cd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e35f982be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87a9e2524424" /><Relationship Type="http://schemas.openxmlformats.org/officeDocument/2006/relationships/theme" Target="/ppt/slideMasters/theme/theme1.xml" Id="R8bc0737809bc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e87a9e25244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efcb74c1242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63be1c75743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50288629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2a3dde23d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cff5ec334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3b619357b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74f6d1959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KETOI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KETOI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3 936 378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KAALD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v/Kenneth Kaald Jørgensen,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