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21c111cf804f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defe1a4e4f47a3"/>
  </p:sldMasterIdLst>
  <p:sldIdLst>
    <p:sldId xmlns:r="http://schemas.openxmlformats.org/officeDocument/2006/relationships" id="256" r:id="R0982aaba5c8b416e"/>
    <p:sldId xmlns:r="http://schemas.openxmlformats.org/officeDocument/2006/relationships" id="257" r:id="Rcc5d69ed841348c3"/>
    <p:sldId xmlns:r="http://schemas.openxmlformats.org/officeDocument/2006/relationships" id="258" r:id="R3837c9e5abe84361"/>
    <p:sldId xmlns:r="http://schemas.openxmlformats.org/officeDocument/2006/relationships" id="259" r:id="Rf050c258217f40a5"/>
    <p:sldId xmlns:r="http://schemas.openxmlformats.org/officeDocument/2006/relationships" id="260" r:id="R8c1fdd370d904f56"/>
    <p:sldId xmlns:r="http://schemas.openxmlformats.org/officeDocument/2006/relationships" id="261" r:id="R022f754377114e21"/>
    <p:sldId xmlns:r="http://schemas.openxmlformats.org/officeDocument/2006/relationships" id="262" r:id="R2f70f3ddb39e4e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efe1a4e4f47a3" /><Relationship Type="http://schemas.openxmlformats.org/officeDocument/2006/relationships/slide" Target="/ppt/slides/slide1.xml" Id="R0982aaba5c8b416e" /><Relationship Type="http://schemas.openxmlformats.org/officeDocument/2006/relationships/slide" Target="/ppt/slides/slide2.xml" Id="Rcc5d69ed841348c3" /><Relationship Type="http://schemas.openxmlformats.org/officeDocument/2006/relationships/slide" Target="/ppt/slides/slide3.xml" Id="R3837c9e5abe84361" /><Relationship Type="http://schemas.openxmlformats.org/officeDocument/2006/relationships/slide" Target="/ppt/slides/slide4.xml" Id="Rf050c258217f40a5" /><Relationship Type="http://schemas.openxmlformats.org/officeDocument/2006/relationships/slide" Target="/ppt/slides/slide5.xml" Id="R8c1fdd370d904f56" /><Relationship Type="http://schemas.openxmlformats.org/officeDocument/2006/relationships/slide" Target="/ppt/slides/slide6.xml" Id="R022f754377114e21" /><Relationship Type="http://schemas.openxmlformats.org/officeDocument/2006/relationships/slide" Target="/ppt/slides/slide7.xml" Id="R2f70f3ddb39e4e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526f0087f48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3fc4b45af457a" /><Relationship Type="http://schemas.openxmlformats.org/officeDocument/2006/relationships/theme" Target="/ppt/slideMasters/theme/theme1.xml" Id="R8cc64f93dc7842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b3fc4b45af45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193809cfc4d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d19ec92144b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9fe8658f543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91c8f7d9d4b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d21070ed548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7e82f7c9848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ac024ac6a43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 FOSEN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FOSEN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FOSEN HOLDING AS ble etablert [år] og holder til i Brekstad.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FOSEN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FOSEN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FOSEN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3 199 999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3 211 974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FOSEN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 INVEST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ENERI HOLDING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 KUNT HOLDING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MIKKELHAUG INVEST AS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FOSEN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Tverrveien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922 898 839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FOSEN HOLDING AS</a:t>
            </a:r>
          </a:p>
        </p:txBody>
      </p:sp>
    </p:spTree>
  </p:cSld>
  <p:clrMapOvr>
    <a:masterClrMapping xmlns:a="http://schemas.openxmlformats.org/drawingml/2006/main"/>
  </p:clrMapOvr>
</p:sld>
</file>