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ed41c5380149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01616182444364"/>
  </p:sldMasterIdLst>
  <p:sldIdLst>
    <p:sldId xmlns:r="http://schemas.openxmlformats.org/officeDocument/2006/relationships" id="256" r:id="R2a297608d5154910"/>
    <p:sldId xmlns:r="http://schemas.openxmlformats.org/officeDocument/2006/relationships" id="257" r:id="R60fdadfbf7574dd0"/>
    <p:sldId xmlns:r="http://schemas.openxmlformats.org/officeDocument/2006/relationships" id="258" r:id="R55608793d18c4b5b"/>
    <p:sldId xmlns:r="http://schemas.openxmlformats.org/officeDocument/2006/relationships" id="259" r:id="R646fde75e8dd41cf"/>
    <p:sldId xmlns:r="http://schemas.openxmlformats.org/officeDocument/2006/relationships" id="260" r:id="Rf01bc3e0ceb243f2"/>
    <p:sldId xmlns:r="http://schemas.openxmlformats.org/officeDocument/2006/relationships" id="261" r:id="Rd82b75322ee14089"/>
    <p:sldId xmlns:r="http://schemas.openxmlformats.org/officeDocument/2006/relationships" id="262" r:id="R07b9092dbe644b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01616182444364" /><Relationship Type="http://schemas.openxmlformats.org/officeDocument/2006/relationships/slide" Target="/ppt/slides/slide1.xml" Id="R2a297608d5154910" /><Relationship Type="http://schemas.openxmlformats.org/officeDocument/2006/relationships/slide" Target="/ppt/slides/slide2.xml" Id="R60fdadfbf7574dd0" /><Relationship Type="http://schemas.openxmlformats.org/officeDocument/2006/relationships/slide" Target="/ppt/slides/slide3.xml" Id="R55608793d18c4b5b" /><Relationship Type="http://schemas.openxmlformats.org/officeDocument/2006/relationships/slide" Target="/ppt/slides/slide4.xml" Id="R646fde75e8dd41cf" /><Relationship Type="http://schemas.openxmlformats.org/officeDocument/2006/relationships/slide" Target="/ppt/slides/slide5.xml" Id="Rf01bc3e0ceb243f2" /><Relationship Type="http://schemas.openxmlformats.org/officeDocument/2006/relationships/slide" Target="/ppt/slides/slide6.xml" Id="Rd82b75322ee14089" /><Relationship Type="http://schemas.openxmlformats.org/officeDocument/2006/relationships/slide" Target="/ppt/slides/slide7.xml" Id="R07b9092dbe644b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d354bcbbfc48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7b70daab94764" /><Relationship Type="http://schemas.openxmlformats.org/officeDocument/2006/relationships/theme" Target="/ppt/slideMasters/theme/theme1.xml" Id="R9b548bad63be43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47b70daab947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508451fd14b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22e6ea310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6e97a95c446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ed08735df4a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a0129cf0345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5d93d242c43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002cdf7f64c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J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3 146 291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4 431 115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4 431 115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KENNETH UGLSØ 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H0102, Sødalsveien 117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922 836 809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J HOLDING AS</a:t>
            </a:r>
          </a:p>
        </p:txBody>
      </p:sp>
    </p:spTree>
  </p:cSld>
  <p:clrMapOvr>
    <a:masterClrMapping xmlns:a="http://schemas.openxmlformats.org/drawingml/2006/main"/>
  </p:clrMapOvr>
</p:sld>
</file>