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e31be8414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5a920bdadf4ffc"/>
  </p:sldMasterIdLst>
  <p:sldIdLst>
    <p:sldId xmlns:r="http://schemas.openxmlformats.org/officeDocument/2006/relationships" id="256" r:id="Rca7443e5af094e1e"/>
    <p:sldId xmlns:r="http://schemas.openxmlformats.org/officeDocument/2006/relationships" id="257" r:id="R47bff82924554e14"/>
    <p:sldId xmlns:r="http://schemas.openxmlformats.org/officeDocument/2006/relationships" id="258" r:id="R44a064748c834ccb"/>
    <p:sldId xmlns:r="http://schemas.openxmlformats.org/officeDocument/2006/relationships" id="259" r:id="Rfb8173abe5f14ebc"/>
    <p:sldId xmlns:r="http://schemas.openxmlformats.org/officeDocument/2006/relationships" id="260" r:id="R427b01e3cdf54d73"/>
    <p:sldId xmlns:r="http://schemas.openxmlformats.org/officeDocument/2006/relationships" id="261" r:id="Rf6b74cd5468949e7"/>
    <p:sldId xmlns:r="http://schemas.openxmlformats.org/officeDocument/2006/relationships" id="262" r:id="Re22f21dd72f6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a920bdadf4ffc" /><Relationship Type="http://schemas.openxmlformats.org/officeDocument/2006/relationships/slide" Target="/ppt/slides/slide1.xml" Id="Rca7443e5af094e1e" /><Relationship Type="http://schemas.openxmlformats.org/officeDocument/2006/relationships/slide" Target="/ppt/slides/slide2.xml" Id="R47bff82924554e14" /><Relationship Type="http://schemas.openxmlformats.org/officeDocument/2006/relationships/slide" Target="/ppt/slides/slide3.xml" Id="R44a064748c834ccb" /><Relationship Type="http://schemas.openxmlformats.org/officeDocument/2006/relationships/slide" Target="/ppt/slides/slide4.xml" Id="Rfb8173abe5f14ebc" /><Relationship Type="http://schemas.openxmlformats.org/officeDocument/2006/relationships/slide" Target="/ppt/slides/slide5.xml" Id="R427b01e3cdf54d73" /><Relationship Type="http://schemas.openxmlformats.org/officeDocument/2006/relationships/slide" Target="/ppt/slides/slide6.xml" Id="Rf6b74cd5468949e7" /><Relationship Type="http://schemas.openxmlformats.org/officeDocument/2006/relationships/slide" Target="/ppt/slides/slide7.xml" Id="Re22f21dd72f6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f05ec76e74e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9654448774afe" /><Relationship Type="http://schemas.openxmlformats.org/officeDocument/2006/relationships/theme" Target="/ppt/slideMasters/theme/theme1.xml" Id="Rc23af8ca4b19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a965444877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70dc282d4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f51bafb0f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9157e3ebf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fcf5c5efb48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585d4d00e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18635ccab4b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7a7b7ddd049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15 959 356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CASPER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Casper Mathiesen, Colbjørnsens gate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922 835 985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CSM INVEST AS</a:t>
            </a:r>
          </a:p>
        </p:txBody>
      </p:sp>
    </p:spTree>
  </p:cSld>
  <p:clrMapOvr>
    <a:masterClrMapping xmlns:a="http://schemas.openxmlformats.org/drawingml/2006/main"/>
  </p:clrMapOvr>
</p:sld>
</file>