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74acc7e9ca48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4dc29c6c924fca"/>
  </p:sldMasterIdLst>
  <p:sldIdLst>
    <p:sldId xmlns:r="http://schemas.openxmlformats.org/officeDocument/2006/relationships" id="256" r:id="R6cdda696e76c419b"/>
    <p:sldId xmlns:r="http://schemas.openxmlformats.org/officeDocument/2006/relationships" id="257" r:id="Rf76a664b24034dab"/>
    <p:sldId xmlns:r="http://schemas.openxmlformats.org/officeDocument/2006/relationships" id="258" r:id="Rfb7d6332a2204f23"/>
    <p:sldId xmlns:r="http://schemas.openxmlformats.org/officeDocument/2006/relationships" id="259" r:id="Rbe89c489e9d745cf"/>
    <p:sldId xmlns:r="http://schemas.openxmlformats.org/officeDocument/2006/relationships" id="260" r:id="R5f91a1e808404730"/>
    <p:sldId xmlns:r="http://schemas.openxmlformats.org/officeDocument/2006/relationships" id="261" r:id="R3debcb7747dc4b64"/>
    <p:sldId xmlns:r="http://schemas.openxmlformats.org/officeDocument/2006/relationships" id="262" r:id="R289b0da657a14e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dc29c6c924fca" /><Relationship Type="http://schemas.openxmlformats.org/officeDocument/2006/relationships/slide" Target="/ppt/slides/slide1.xml" Id="R6cdda696e76c419b" /><Relationship Type="http://schemas.openxmlformats.org/officeDocument/2006/relationships/slide" Target="/ppt/slides/slide2.xml" Id="Rf76a664b24034dab" /><Relationship Type="http://schemas.openxmlformats.org/officeDocument/2006/relationships/slide" Target="/ppt/slides/slide3.xml" Id="Rfb7d6332a2204f23" /><Relationship Type="http://schemas.openxmlformats.org/officeDocument/2006/relationships/slide" Target="/ppt/slides/slide4.xml" Id="Rbe89c489e9d745cf" /><Relationship Type="http://schemas.openxmlformats.org/officeDocument/2006/relationships/slide" Target="/ppt/slides/slide5.xml" Id="R5f91a1e808404730" /><Relationship Type="http://schemas.openxmlformats.org/officeDocument/2006/relationships/slide" Target="/ppt/slides/slide6.xml" Id="R3debcb7747dc4b64" /><Relationship Type="http://schemas.openxmlformats.org/officeDocument/2006/relationships/slide" Target="/ppt/slides/slide7.xml" Id="R289b0da657a14e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82ea64a4b46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e8e2e2e9d4c44" /><Relationship Type="http://schemas.openxmlformats.org/officeDocument/2006/relationships/theme" Target="/ppt/slideMasters/theme/theme1.xml" Id="Re1e87759524d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2e8e2e2e9d4c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98c8043f442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ae974611c47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60939059f45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7f6c15f9a4a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aa06fbba246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7703583e448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c5a6e8c1a4b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6 447 281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