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a3ee825c134d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9fb054cbdd4277"/>
  </p:sldMasterIdLst>
  <p:sldIdLst>
    <p:sldId xmlns:r="http://schemas.openxmlformats.org/officeDocument/2006/relationships" id="256" r:id="R738fbff9f7254f18"/>
    <p:sldId xmlns:r="http://schemas.openxmlformats.org/officeDocument/2006/relationships" id="257" r:id="R25854809667047ea"/>
    <p:sldId xmlns:r="http://schemas.openxmlformats.org/officeDocument/2006/relationships" id="258" r:id="Ra90008b26b4e4bb6"/>
    <p:sldId xmlns:r="http://schemas.openxmlformats.org/officeDocument/2006/relationships" id="259" r:id="R6289656ae4274793"/>
    <p:sldId xmlns:r="http://schemas.openxmlformats.org/officeDocument/2006/relationships" id="260" r:id="Rd12d2ed8bcfc4f79"/>
    <p:sldId xmlns:r="http://schemas.openxmlformats.org/officeDocument/2006/relationships" id="261" r:id="Rd730176ab0234b7f"/>
    <p:sldId xmlns:r="http://schemas.openxmlformats.org/officeDocument/2006/relationships" id="262" r:id="Rf0dc6ae7b48e4c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9fb054cbdd4277" /><Relationship Type="http://schemas.openxmlformats.org/officeDocument/2006/relationships/slide" Target="/ppt/slides/slide1.xml" Id="R738fbff9f7254f18" /><Relationship Type="http://schemas.openxmlformats.org/officeDocument/2006/relationships/slide" Target="/ppt/slides/slide2.xml" Id="R25854809667047ea" /><Relationship Type="http://schemas.openxmlformats.org/officeDocument/2006/relationships/slide" Target="/ppt/slides/slide3.xml" Id="Ra90008b26b4e4bb6" /><Relationship Type="http://schemas.openxmlformats.org/officeDocument/2006/relationships/slide" Target="/ppt/slides/slide4.xml" Id="R6289656ae4274793" /><Relationship Type="http://schemas.openxmlformats.org/officeDocument/2006/relationships/slide" Target="/ppt/slides/slide5.xml" Id="Rd12d2ed8bcfc4f79" /><Relationship Type="http://schemas.openxmlformats.org/officeDocument/2006/relationships/slide" Target="/ppt/slides/slide6.xml" Id="Rd730176ab0234b7f" /><Relationship Type="http://schemas.openxmlformats.org/officeDocument/2006/relationships/slide" Target="/ppt/slides/slide7.xml" Id="Rf0dc6ae7b48e4c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acb9ac61da42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dda3d33f54879" /><Relationship Type="http://schemas.openxmlformats.org/officeDocument/2006/relationships/theme" Target="/ppt/slideMasters/theme/theme1.xml" Id="R5b2fca9fd9ac40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6dda3d33f548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b2631d03a4b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6442871f049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d6c9f7edd4b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82a90ed0a4f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3c65bbc5740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9447be0a540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89ca8d2a049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GANNS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GANNS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6 134 925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7 019 418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7 127 192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 Iversen, Theodor Dahls veg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922 759 405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GANNS AS</a:t>
            </a:r>
          </a:p>
        </p:txBody>
      </p:sp>
    </p:spTree>
  </p:cSld>
  <p:clrMapOvr>
    <a:masterClrMapping xmlns:a="http://schemas.openxmlformats.org/drawingml/2006/main"/>
  </p:clrMapOvr>
</p:sld>
</file>