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1eac010cdd40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9517c4f06c499a"/>
  </p:sldMasterIdLst>
  <p:sldIdLst>
    <p:sldId xmlns:r="http://schemas.openxmlformats.org/officeDocument/2006/relationships" id="256" r:id="Rb6ee5c6ee55143eb"/>
    <p:sldId xmlns:r="http://schemas.openxmlformats.org/officeDocument/2006/relationships" id="257" r:id="Rb504c0e60dd44b88"/>
    <p:sldId xmlns:r="http://schemas.openxmlformats.org/officeDocument/2006/relationships" id="258" r:id="Rac669e5b9f584dd8"/>
    <p:sldId xmlns:r="http://schemas.openxmlformats.org/officeDocument/2006/relationships" id="259" r:id="Rdbec7035a2b8412e"/>
    <p:sldId xmlns:r="http://schemas.openxmlformats.org/officeDocument/2006/relationships" id="260" r:id="Re3649c13044e4efd"/>
    <p:sldId xmlns:r="http://schemas.openxmlformats.org/officeDocument/2006/relationships" id="261" r:id="R580d861ec3dc4104"/>
    <p:sldId xmlns:r="http://schemas.openxmlformats.org/officeDocument/2006/relationships" id="262" r:id="R5abc8b5e86004c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517c4f06c499a" /><Relationship Type="http://schemas.openxmlformats.org/officeDocument/2006/relationships/slide" Target="/ppt/slides/slide1.xml" Id="Rb6ee5c6ee55143eb" /><Relationship Type="http://schemas.openxmlformats.org/officeDocument/2006/relationships/slide" Target="/ppt/slides/slide2.xml" Id="Rb504c0e60dd44b88" /><Relationship Type="http://schemas.openxmlformats.org/officeDocument/2006/relationships/slide" Target="/ppt/slides/slide3.xml" Id="Rac669e5b9f584dd8" /><Relationship Type="http://schemas.openxmlformats.org/officeDocument/2006/relationships/slide" Target="/ppt/slides/slide4.xml" Id="Rdbec7035a2b8412e" /><Relationship Type="http://schemas.openxmlformats.org/officeDocument/2006/relationships/slide" Target="/ppt/slides/slide5.xml" Id="Re3649c13044e4efd" /><Relationship Type="http://schemas.openxmlformats.org/officeDocument/2006/relationships/slide" Target="/ppt/slides/slide6.xml" Id="R580d861ec3dc4104" /><Relationship Type="http://schemas.openxmlformats.org/officeDocument/2006/relationships/slide" Target="/ppt/slides/slide7.xml" Id="R5abc8b5e86004c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24b7f53b3f43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170ad30684ab1" /><Relationship Type="http://schemas.openxmlformats.org/officeDocument/2006/relationships/theme" Target="/ppt/slideMasters/theme/theme1.xml" Id="R78193a4a1a2148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9170ad30684a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18930dba44a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934af686a47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77ddf62fe48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51ba8cb8a47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bfd72bb6b4f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a4161c0454f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b7bd967854a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TIMBERBYGG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TIMBERBYGG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106 090 887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3 621 376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3 295 992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8 471 561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23 379 768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TIMBERBYGG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Vikelvfaret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922 577 021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