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c53d9097c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091e629ee4f1e"/>
  </p:sldMasterIdLst>
  <p:sldIdLst>
    <p:sldId xmlns:r="http://schemas.openxmlformats.org/officeDocument/2006/relationships" id="256" r:id="R3636a9a6be0a42fc"/>
    <p:sldId xmlns:r="http://schemas.openxmlformats.org/officeDocument/2006/relationships" id="257" r:id="R281985d4ac4942a2"/>
    <p:sldId xmlns:r="http://schemas.openxmlformats.org/officeDocument/2006/relationships" id="258" r:id="R63854456578541e5"/>
    <p:sldId xmlns:r="http://schemas.openxmlformats.org/officeDocument/2006/relationships" id="259" r:id="R81c14f7e6a454167"/>
    <p:sldId xmlns:r="http://schemas.openxmlformats.org/officeDocument/2006/relationships" id="260" r:id="R166f6dded86846da"/>
    <p:sldId xmlns:r="http://schemas.openxmlformats.org/officeDocument/2006/relationships" id="261" r:id="R95141512f6c14850"/>
    <p:sldId xmlns:r="http://schemas.openxmlformats.org/officeDocument/2006/relationships" id="262" r:id="Reef009b83105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091e629ee4f1e" /><Relationship Type="http://schemas.openxmlformats.org/officeDocument/2006/relationships/slide" Target="/ppt/slides/slide1.xml" Id="R3636a9a6be0a42fc" /><Relationship Type="http://schemas.openxmlformats.org/officeDocument/2006/relationships/slide" Target="/ppt/slides/slide2.xml" Id="R281985d4ac4942a2" /><Relationship Type="http://schemas.openxmlformats.org/officeDocument/2006/relationships/slide" Target="/ppt/slides/slide3.xml" Id="R63854456578541e5" /><Relationship Type="http://schemas.openxmlformats.org/officeDocument/2006/relationships/slide" Target="/ppt/slides/slide4.xml" Id="R81c14f7e6a454167" /><Relationship Type="http://schemas.openxmlformats.org/officeDocument/2006/relationships/slide" Target="/ppt/slides/slide5.xml" Id="R166f6dded86846da" /><Relationship Type="http://schemas.openxmlformats.org/officeDocument/2006/relationships/slide" Target="/ppt/slides/slide6.xml" Id="R95141512f6c14850" /><Relationship Type="http://schemas.openxmlformats.org/officeDocument/2006/relationships/slide" Target="/ppt/slides/slide7.xml" Id="Reef009b83105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41fe0a808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37e92d7a4a2a" /><Relationship Type="http://schemas.openxmlformats.org/officeDocument/2006/relationships/theme" Target="/ppt/slideMasters/theme/theme1.xml" Id="R7803ffd0e224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f37e92d7a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da3f3e574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8850f213047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de41cf42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abf12d7cb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f74ada36d47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1970dd27449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64b2ef26e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TIMBERBYGG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106 090 887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3 621 376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8 471 561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23 379 768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TIMBERBYGG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Vikelvfaret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922 577 021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TIMBERBYGG AS</a:t>
            </a:r>
          </a:p>
        </p:txBody>
      </p:sp>
    </p:spTree>
  </p:cSld>
  <p:clrMapOvr>
    <a:masterClrMapping xmlns:a="http://schemas.openxmlformats.org/drawingml/2006/main"/>
  </p:clrMapOvr>
</p:sld>
</file>