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5edaff40d446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eab699351a4f95"/>
  </p:sldMasterIdLst>
  <p:sldIdLst>
    <p:sldId xmlns:r="http://schemas.openxmlformats.org/officeDocument/2006/relationships" id="256" r:id="R51c54185412a4098"/>
    <p:sldId xmlns:r="http://schemas.openxmlformats.org/officeDocument/2006/relationships" id="257" r:id="R0b0fd201a2554f47"/>
    <p:sldId xmlns:r="http://schemas.openxmlformats.org/officeDocument/2006/relationships" id="258" r:id="R2946161339e84700"/>
    <p:sldId xmlns:r="http://schemas.openxmlformats.org/officeDocument/2006/relationships" id="259" r:id="Rc9e46fcb139e4a1c"/>
    <p:sldId xmlns:r="http://schemas.openxmlformats.org/officeDocument/2006/relationships" id="260" r:id="R8028d920df4b4e10"/>
    <p:sldId xmlns:r="http://schemas.openxmlformats.org/officeDocument/2006/relationships" id="261" r:id="R80a0360268034e08"/>
    <p:sldId xmlns:r="http://schemas.openxmlformats.org/officeDocument/2006/relationships" id="262" r:id="R31f6fa536ed34b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eab699351a4f95" /><Relationship Type="http://schemas.openxmlformats.org/officeDocument/2006/relationships/slide" Target="/ppt/slides/slide1.xml" Id="R51c54185412a4098" /><Relationship Type="http://schemas.openxmlformats.org/officeDocument/2006/relationships/slide" Target="/ppt/slides/slide2.xml" Id="R0b0fd201a2554f47" /><Relationship Type="http://schemas.openxmlformats.org/officeDocument/2006/relationships/slide" Target="/ppt/slides/slide3.xml" Id="R2946161339e84700" /><Relationship Type="http://schemas.openxmlformats.org/officeDocument/2006/relationships/slide" Target="/ppt/slides/slide4.xml" Id="Rc9e46fcb139e4a1c" /><Relationship Type="http://schemas.openxmlformats.org/officeDocument/2006/relationships/slide" Target="/ppt/slides/slide5.xml" Id="R8028d920df4b4e10" /><Relationship Type="http://schemas.openxmlformats.org/officeDocument/2006/relationships/slide" Target="/ppt/slides/slide6.xml" Id="R80a0360268034e08" /><Relationship Type="http://schemas.openxmlformats.org/officeDocument/2006/relationships/slide" Target="/ppt/slides/slide7.xml" Id="R31f6fa536ed34b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74c0142b554b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6eea1548f418c" /><Relationship Type="http://schemas.openxmlformats.org/officeDocument/2006/relationships/theme" Target="/ppt/slideMasters/theme/theme1.xml" Id="R4f6b6d9b22b347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36eea1548f41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b161413024f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6e7adc1714a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b50ef7eaa48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af00d2a354f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1ad851c6248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4b72bac1746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7aa9b2dd04b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TFD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5 286 905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5 286 905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TOBIAS FAHRE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Jonsokveien 13B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922 539 413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