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6e706e8aee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b2d517584f4e90"/>
  </p:sldMasterIdLst>
  <p:sldIdLst>
    <p:sldId xmlns:r="http://schemas.openxmlformats.org/officeDocument/2006/relationships" id="256" r:id="Rc0f14af547124ad0"/>
    <p:sldId xmlns:r="http://schemas.openxmlformats.org/officeDocument/2006/relationships" id="257" r:id="R6dd3585882144e6c"/>
    <p:sldId xmlns:r="http://schemas.openxmlformats.org/officeDocument/2006/relationships" id="258" r:id="Rcaf479ec7f8944a1"/>
    <p:sldId xmlns:r="http://schemas.openxmlformats.org/officeDocument/2006/relationships" id="259" r:id="R3661fccd68d84f26"/>
    <p:sldId xmlns:r="http://schemas.openxmlformats.org/officeDocument/2006/relationships" id="260" r:id="Re8b515aef64b4ae2"/>
    <p:sldId xmlns:r="http://schemas.openxmlformats.org/officeDocument/2006/relationships" id="261" r:id="R202d1d2c8b9f4b7f"/>
    <p:sldId xmlns:r="http://schemas.openxmlformats.org/officeDocument/2006/relationships" id="262" r:id="R86516d5b48a64b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2d517584f4e90" /><Relationship Type="http://schemas.openxmlformats.org/officeDocument/2006/relationships/slide" Target="/ppt/slides/slide1.xml" Id="Rc0f14af547124ad0" /><Relationship Type="http://schemas.openxmlformats.org/officeDocument/2006/relationships/slide" Target="/ppt/slides/slide2.xml" Id="R6dd3585882144e6c" /><Relationship Type="http://schemas.openxmlformats.org/officeDocument/2006/relationships/slide" Target="/ppt/slides/slide3.xml" Id="Rcaf479ec7f8944a1" /><Relationship Type="http://schemas.openxmlformats.org/officeDocument/2006/relationships/slide" Target="/ppt/slides/slide4.xml" Id="R3661fccd68d84f26" /><Relationship Type="http://schemas.openxmlformats.org/officeDocument/2006/relationships/slide" Target="/ppt/slides/slide5.xml" Id="Re8b515aef64b4ae2" /><Relationship Type="http://schemas.openxmlformats.org/officeDocument/2006/relationships/slide" Target="/ppt/slides/slide6.xml" Id="R202d1d2c8b9f4b7f" /><Relationship Type="http://schemas.openxmlformats.org/officeDocument/2006/relationships/slide" Target="/ppt/slides/slide7.xml" Id="R86516d5b48a64b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879d531ec546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675cedaf64981" /><Relationship Type="http://schemas.openxmlformats.org/officeDocument/2006/relationships/theme" Target="/ppt/slideMasters/theme/theme1.xml" Id="R5d83459e0c4446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1675cedaf649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e8831f40d47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1cbb56a74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ba19b70234f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89de90c02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8a8395df240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f238b56134a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111633d66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MJØSA VARME &amp; SANITÆR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MJØSA VARME &amp; SANITÆR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480 646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2 043 783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LØBERG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Stertivegen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MJØSA VARME &amp; SANITÆR AS</a:t>
            </a:r>
          </a:p>
        </p:txBody>
      </p:sp>
    </p:spTree>
  </p:cSld>
  <p:clrMapOvr>
    <a:masterClrMapping xmlns:a="http://schemas.openxmlformats.org/drawingml/2006/main"/>
  </p:clrMapOvr>
</p:sld>
</file>