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93eb3d0b764e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304a21d5945a1"/>
  </p:sldMasterIdLst>
  <p:sldIdLst>
    <p:sldId xmlns:r="http://schemas.openxmlformats.org/officeDocument/2006/relationships" id="256" r:id="R0ef82280f3df42ba"/>
    <p:sldId xmlns:r="http://schemas.openxmlformats.org/officeDocument/2006/relationships" id="257" r:id="R27703e247d4b407b"/>
    <p:sldId xmlns:r="http://schemas.openxmlformats.org/officeDocument/2006/relationships" id="258" r:id="Racace6adbbaf4429"/>
    <p:sldId xmlns:r="http://schemas.openxmlformats.org/officeDocument/2006/relationships" id="259" r:id="R3c10370fc9ae466a"/>
    <p:sldId xmlns:r="http://schemas.openxmlformats.org/officeDocument/2006/relationships" id="260" r:id="Rdff59b2df6944762"/>
    <p:sldId xmlns:r="http://schemas.openxmlformats.org/officeDocument/2006/relationships" id="261" r:id="R6e52b0faa6024996"/>
    <p:sldId xmlns:r="http://schemas.openxmlformats.org/officeDocument/2006/relationships" id="262" r:id="R71248250262348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304a21d5945a1" /><Relationship Type="http://schemas.openxmlformats.org/officeDocument/2006/relationships/slide" Target="/ppt/slides/slide1.xml" Id="R0ef82280f3df42ba" /><Relationship Type="http://schemas.openxmlformats.org/officeDocument/2006/relationships/slide" Target="/ppt/slides/slide2.xml" Id="R27703e247d4b407b" /><Relationship Type="http://schemas.openxmlformats.org/officeDocument/2006/relationships/slide" Target="/ppt/slides/slide3.xml" Id="Racace6adbbaf4429" /><Relationship Type="http://schemas.openxmlformats.org/officeDocument/2006/relationships/slide" Target="/ppt/slides/slide4.xml" Id="R3c10370fc9ae466a" /><Relationship Type="http://schemas.openxmlformats.org/officeDocument/2006/relationships/slide" Target="/ppt/slides/slide5.xml" Id="Rdff59b2df6944762" /><Relationship Type="http://schemas.openxmlformats.org/officeDocument/2006/relationships/slide" Target="/ppt/slides/slide6.xml" Id="R6e52b0faa6024996" /><Relationship Type="http://schemas.openxmlformats.org/officeDocument/2006/relationships/slide" Target="/ppt/slides/slide7.xml" Id="R71248250262348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41c650b50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befb9258e4c01" /><Relationship Type="http://schemas.openxmlformats.org/officeDocument/2006/relationships/theme" Target="/ppt/slideMasters/theme/theme1.xml" Id="R634a5ad6eeb740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6befb9258e4c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1ae25574945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3eb6ee7b6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e95d932cb48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e5271d85041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690aa18fc43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6f8b1bf9240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90a9435aa41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