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59a7100b04f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621bab193468f"/>
  </p:sldMasterIdLst>
  <p:sldIdLst>
    <p:sldId xmlns:r="http://schemas.openxmlformats.org/officeDocument/2006/relationships" id="256" r:id="R81a675d37ad84a7f"/>
    <p:sldId xmlns:r="http://schemas.openxmlformats.org/officeDocument/2006/relationships" id="257" r:id="R0a16f2f2758d4c95"/>
    <p:sldId xmlns:r="http://schemas.openxmlformats.org/officeDocument/2006/relationships" id="258" r:id="Rf2ad3dc9d2ab480c"/>
    <p:sldId xmlns:r="http://schemas.openxmlformats.org/officeDocument/2006/relationships" id="259" r:id="R06d4d88eb2de4579"/>
    <p:sldId xmlns:r="http://schemas.openxmlformats.org/officeDocument/2006/relationships" id="260" r:id="R6861453fd7f74441"/>
    <p:sldId xmlns:r="http://schemas.openxmlformats.org/officeDocument/2006/relationships" id="261" r:id="Re94d11139c0f4ca2"/>
    <p:sldId xmlns:r="http://schemas.openxmlformats.org/officeDocument/2006/relationships" id="262" r:id="R10e86bd5e7c6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621bab193468f" /><Relationship Type="http://schemas.openxmlformats.org/officeDocument/2006/relationships/slide" Target="/ppt/slides/slide1.xml" Id="R81a675d37ad84a7f" /><Relationship Type="http://schemas.openxmlformats.org/officeDocument/2006/relationships/slide" Target="/ppt/slides/slide2.xml" Id="R0a16f2f2758d4c95" /><Relationship Type="http://schemas.openxmlformats.org/officeDocument/2006/relationships/slide" Target="/ppt/slides/slide3.xml" Id="Rf2ad3dc9d2ab480c" /><Relationship Type="http://schemas.openxmlformats.org/officeDocument/2006/relationships/slide" Target="/ppt/slides/slide4.xml" Id="R06d4d88eb2de4579" /><Relationship Type="http://schemas.openxmlformats.org/officeDocument/2006/relationships/slide" Target="/ppt/slides/slide5.xml" Id="R6861453fd7f74441" /><Relationship Type="http://schemas.openxmlformats.org/officeDocument/2006/relationships/slide" Target="/ppt/slides/slide6.xml" Id="Re94d11139c0f4ca2" /><Relationship Type="http://schemas.openxmlformats.org/officeDocument/2006/relationships/slide" Target="/ppt/slides/slide7.xml" Id="R10e86bd5e7c6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9eedb0ba1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0e14378574def" /><Relationship Type="http://schemas.openxmlformats.org/officeDocument/2006/relationships/theme" Target="/ppt/slideMasters/theme/theme1.xml" Id="R2531d9e0506d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0e1437857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489113b18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32de59e40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b0018a1df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fe349c929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da34a002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1dc8494d848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cc70b7055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 B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 B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13 622 454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16 231 063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22 513 307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ROSVOLL TORGEIR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Torgeir Rosvoll, Oscars gate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B MANAGEMENT AS</a:t>
            </a:r>
          </a:p>
        </p:txBody>
      </p:sp>
    </p:spTree>
  </p:cSld>
  <p:clrMapOvr>
    <a:masterClrMapping xmlns:a="http://schemas.openxmlformats.org/drawingml/2006/main"/>
  </p:clrMapOvr>
</p:sld>
</file>