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c623b531b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809bf9e5e4749"/>
  </p:sldMasterIdLst>
  <p:sldIdLst>
    <p:sldId xmlns:r="http://schemas.openxmlformats.org/officeDocument/2006/relationships" id="256" r:id="Rf6daf6e9c9aa4d84"/>
    <p:sldId xmlns:r="http://schemas.openxmlformats.org/officeDocument/2006/relationships" id="257" r:id="R9192e5c6e77e481d"/>
    <p:sldId xmlns:r="http://schemas.openxmlformats.org/officeDocument/2006/relationships" id="258" r:id="Re5634af69f834a0f"/>
    <p:sldId xmlns:r="http://schemas.openxmlformats.org/officeDocument/2006/relationships" id="259" r:id="R24127f950f5b4ccc"/>
    <p:sldId xmlns:r="http://schemas.openxmlformats.org/officeDocument/2006/relationships" id="260" r:id="R8896721b73504070"/>
    <p:sldId xmlns:r="http://schemas.openxmlformats.org/officeDocument/2006/relationships" id="261" r:id="R5ba3a06be0c74981"/>
    <p:sldId xmlns:r="http://schemas.openxmlformats.org/officeDocument/2006/relationships" id="262" r:id="R922a9f3122cf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809bf9e5e4749" /><Relationship Type="http://schemas.openxmlformats.org/officeDocument/2006/relationships/slide" Target="/ppt/slides/slide1.xml" Id="Rf6daf6e9c9aa4d84" /><Relationship Type="http://schemas.openxmlformats.org/officeDocument/2006/relationships/slide" Target="/ppt/slides/slide2.xml" Id="R9192e5c6e77e481d" /><Relationship Type="http://schemas.openxmlformats.org/officeDocument/2006/relationships/slide" Target="/ppt/slides/slide3.xml" Id="Re5634af69f834a0f" /><Relationship Type="http://schemas.openxmlformats.org/officeDocument/2006/relationships/slide" Target="/ppt/slides/slide4.xml" Id="R24127f950f5b4ccc" /><Relationship Type="http://schemas.openxmlformats.org/officeDocument/2006/relationships/slide" Target="/ppt/slides/slide5.xml" Id="R8896721b73504070" /><Relationship Type="http://schemas.openxmlformats.org/officeDocument/2006/relationships/slide" Target="/ppt/slides/slide6.xml" Id="R5ba3a06be0c74981" /><Relationship Type="http://schemas.openxmlformats.org/officeDocument/2006/relationships/slide" Target="/ppt/slides/slide7.xml" Id="R922a9f3122cf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592035d76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ab1ec8714d9b" /><Relationship Type="http://schemas.openxmlformats.org/officeDocument/2006/relationships/theme" Target="/ppt/slideMasters/theme/theme1.xml" Id="Rf71d04f83139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fab1ec871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cbe26a1e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7381c9a7b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785067878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f5f7c9b43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c610f09d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fb2c23df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cce6558fc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 BYGG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11 383 530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507 842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HARALD-J STØVLAND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KARL BREDE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BYGG AS</a:t>
            </a:r>
          </a:p>
        </p:txBody>
      </p:sp>
    </p:spTree>
  </p:cSld>
  <p:clrMapOvr>
    <a:masterClrMapping xmlns:a="http://schemas.openxmlformats.org/drawingml/2006/main"/>
  </p:clrMapOvr>
</p:sld>
</file>