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b13871749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2ceae2bf14b11"/>
  </p:sldMasterIdLst>
  <p:sldIdLst>
    <p:sldId xmlns:r="http://schemas.openxmlformats.org/officeDocument/2006/relationships" id="256" r:id="R022b683d4713474f"/>
    <p:sldId xmlns:r="http://schemas.openxmlformats.org/officeDocument/2006/relationships" id="257" r:id="Re2a6181b188d4b54"/>
    <p:sldId xmlns:r="http://schemas.openxmlformats.org/officeDocument/2006/relationships" id="258" r:id="R9189b2c055a843bb"/>
    <p:sldId xmlns:r="http://schemas.openxmlformats.org/officeDocument/2006/relationships" id="259" r:id="R2546ecb01f19432a"/>
    <p:sldId xmlns:r="http://schemas.openxmlformats.org/officeDocument/2006/relationships" id="260" r:id="Rfab5fea3fbe44a62"/>
    <p:sldId xmlns:r="http://schemas.openxmlformats.org/officeDocument/2006/relationships" id="261" r:id="R6ecffd26a79f46da"/>
    <p:sldId xmlns:r="http://schemas.openxmlformats.org/officeDocument/2006/relationships" id="262" r:id="R2b91024484964a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2ceae2bf14b11" /><Relationship Type="http://schemas.openxmlformats.org/officeDocument/2006/relationships/slide" Target="/ppt/slides/slide1.xml" Id="R022b683d4713474f" /><Relationship Type="http://schemas.openxmlformats.org/officeDocument/2006/relationships/slide" Target="/ppt/slides/slide2.xml" Id="Re2a6181b188d4b54" /><Relationship Type="http://schemas.openxmlformats.org/officeDocument/2006/relationships/slide" Target="/ppt/slides/slide3.xml" Id="R9189b2c055a843bb" /><Relationship Type="http://schemas.openxmlformats.org/officeDocument/2006/relationships/slide" Target="/ppt/slides/slide4.xml" Id="R2546ecb01f19432a" /><Relationship Type="http://schemas.openxmlformats.org/officeDocument/2006/relationships/slide" Target="/ppt/slides/slide5.xml" Id="Rfab5fea3fbe44a62" /><Relationship Type="http://schemas.openxmlformats.org/officeDocument/2006/relationships/slide" Target="/ppt/slides/slide6.xml" Id="R6ecffd26a79f46da" /><Relationship Type="http://schemas.openxmlformats.org/officeDocument/2006/relationships/slide" Target="/ppt/slides/slide7.xml" Id="R2b91024484964a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4a79b71c2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6f3e6aba54c64" /><Relationship Type="http://schemas.openxmlformats.org/officeDocument/2006/relationships/theme" Target="/ppt/slideMasters/theme/theme1.xml" Id="R6befcc9a154a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d6f3e6aba5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b30d151b2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720c1104b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a1ba17383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f50a10b56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c01dd2d9f47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0103a68844f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d888a2617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JEPPES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JEPPES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25 792 134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26 433 375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