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5e246ec49148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7e3c98beac4d6f"/>
  </p:sldMasterIdLst>
  <p:sldIdLst>
    <p:sldId xmlns:r="http://schemas.openxmlformats.org/officeDocument/2006/relationships" id="256" r:id="Rf4eeaf60299c4fbb"/>
    <p:sldId xmlns:r="http://schemas.openxmlformats.org/officeDocument/2006/relationships" id="257" r:id="R83ef0926ffc84f01"/>
    <p:sldId xmlns:r="http://schemas.openxmlformats.org/officeDocument/2006/relationships" id="258" r:id="Rfb598b370bdf44a2"/>
    <p:sldId xmlns:r="http://schemas.openxmlformats.org/officeDocument/2006/relationships" id="259" r:id="Rb51b715b22f44558"/>
    <p:sldId xmlns:r="http://schemas.openxmlformats.org/officeDocument/2006/relationships" id="260" r:id="R2502fedd8994444c"/>
    <p:sldId xmlns:r="http://schemas.openxmlformats.org/officeDocument/2006/relationships" id="261" r:id="R4857ba0ccff24b47"/>
    <p:sldId xmlns:r="http://schemas.openxmlformats.org/officeDocument/2006/relationships" id="262" r:id="Re9f60fe3ee6e4b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e3c98beac4d6f" /><Relationship Type="http://schemas.openxmlformats.org/officeDocument/2006/relationships/slide" Target="/ppt/slides/slide1.xml" Id="Rf4eeaf60299c4fbb" /><Relationship Type="http://schemas.openxmlformats.org/officeDocument/2006/relationships/slide" Target="/ppt/slides/slide2.xml" Id="R83ef0926ffc84f01" /><Relationship Type="http://schemas.openxmlformats.org/officeDocument/2006/relationships/slide" Target="/ppt/slides/slide3.xml" Id="Rfb598b370bdf44a2" /><Relationship Type="http://schemas.openxmlformats.org/officeDocument/2006/relationships/slide" Target="/ppt/slides/slide4.xml" Id="Rb51b715b22f44558" /><Relationship Type="http://schemas.openxmlformats.org/officeDocument/2006/relationships/slide" Target="/ppt/slides/slide5.xml" Id="R2502fedd8994444c" /><Relationship Type="http://schemas.openxmlformats.org/officeDocument/2006/relationships/slide" Target="/ppt/slides/slide6.xml" Id="R4857ba0ccff24b47" /><Relationship Type="http://schemas.openxmlformats.org/officeDocument/2006/relationships/slide" Target="/ppt/slides/slide7.xml" Id="Re9f60fe3ee6e4b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a54e43b2c44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36046831e4703" /><Relationship Type="http://schemas.openxmlformats.org/officeDocument/2006/relationships/theme" Target="/ppt/slideMasters/theme/theme1.xml" Id="Rc9f7c3299be945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e36046831e47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345df8cab4a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287a0590b49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9ad7f5a4347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ce1627b0041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e7a53091645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5000e499049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2a8173d1249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 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 TJENESTER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1 543 494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303 078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 JAN EDDY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Eddy Ryen, Dønnestadveien 329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