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ce6cef133041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6362e4a91d49b4"/>
  </p:sldMasterIdLst>
  <p:sldIdLst>
    <p:sldId xmlns:r="http://schemas.openxmlformats.org/officeDocument/2006/relationships" id="256" r:id="Rfbb60c1f3a334ab6"/>
    <p:sldId xmlns:r="http://schemas.openxmlformats.org/officeDocument/2006/relationships" id="257" r:id="Ra775879cc2a64747"/>
    <p:sldId xmlns:r="http://schemas.openxmlformats.org/officeDocument/2006/relationships" id="258" r:id="R9348c7e725064880"/>
    <p:sldId xmlns:r="http://schemas.openxmlformats.org/officeDocument/2006/relationships" id="259" r:id="R7e45ee14cf6d49d4"/>
    <p:sldId xmlns:r="http://schemas.openxmlformats.org/officeDocument/2006/relationships" id="260" r:id="R65e408975ccb4ce8"/>
    <p:sldId xmlns:r="http://schemas.openxmlformats.org/officeDocument/2006/relationships" id="261" r:id="R4e8ce6918f2a4da6"/>
    <p:sldId xmlns:r="http://schemas.openxmlformats.org/officeDocument/2006/relationships" id="262" r:id="R384d9b1374ae43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6362e4a91d49b4" /><Relationship Type="http://schemas.openxmlformats.org/officeDocument/2006/relationships/slide" Target="/ppt/slides/slide1.xml" Id="Rfbb60c1f3a334ab6" /><Relationship Type="http://schemas.openxmlformats.org/officeDocument/2006/relationships/slide" Target="/ppt/slides/slide2.xml" Id="Ra775879cc2a64747" /><Relationship Type="http://schemas.openxmlformats.org/officeDocument/2006/relationships/slide" Target="/ppt/slides/slide3.xml" Id="R9348c7e725064880" /><Relationship Type="http://schemas.openxmlformats.org/officeDocument/2006/relationships/slide" Target="/ppt/slides/slide4.xml" Id="R7e45ee14cf6d49d4" /><Relationship Type="http://schemas.openxmlformats.org/officeDocument/2006/relationships/slide" Target="/ppt/slides/slide5.xml" Id="R65e408975ccb4ce8" /><Relationship Type="http://schemas.openxmlformats.org/officeDocument/2006/relationships/slide" Target="/ppt/slides/slide6.xml" Id="R4e8ce6918f2a4da6" /><Relationship Type="http://schemas.openxmlformats.org/officeDocument/2006/relationships/slide" Target="/ppt/slides/slide7.xml" Id="R384d9b1374ae43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4291474d4349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9699fa0ca45f2" /><Relationship Type="http://schemas.openxmlformats.org/officeDocument/2006/relationships/theme" Target="/ppt/slideMasters/theme/theme1.xml" Id="Rbac56e6e8de84e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79699fa0ca45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5b65945984c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b9e5345de4c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e5b61ca4a4c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3e464633744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3d5e810df46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087a4894949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e04e79ae54c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PGA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PGA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1 936 868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2 813 545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PÅL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