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30e8448a8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72b30b9044521"/>
  </p:sldMasterIdLst>
  <p:sldIdLst>
    <p:sldId xmlns:r="http://schemas.openxmlformats.org/officeDocument/2006/relationships" id="256" r:id="Rfc5401db9d194dee"/>
    <p:sldId xmlns:r="http://schemas.openxmlformats.org/officeDocument/2006/relationships" id="257" r:id="R2104f7e8f13b47a6"/>
    <p:sldId xmlns:r="http://schemas.openxmlformats.org/officeDocument/2006/relationships" id="258" r:id="Rca8b5796bb8c4ba3"/>
    <p:sldId xmlns:r="http://schemas.openxmlformats.org/officeDocument/2006/relationships" id="259" r:id="R912a150460464c0e"/>
    <p:sldId xmlns:r="http://schemas.openxmlformats.org/officeDocument/2006/relationships" id="260" r:id="R7d1a46a745954699"/>
    <p:sldId xmlns:r="http://schemas.openxmlformats.org/officeDocument/2006/relationships" id="261" r:id="R1dff7ec5f76f4a8e"/>
    <p:sldId xmlns:r="http://schemas.openxmlformats.org/officeDocument/2006/relationships" id="262" r:id="Re0140d56cc1b48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72b30b9044521" /><Relationship Type="http://schemas.openxmlformats.org/officeDocument/2006/relationships/slide" Target="/ppt/slides/slide1.xml" Id="Rfc5401db9d194dee" /><Relationship Type="http://schemas.openxmlformats.org/officeDocument/2006/relationships/slide" Target="/ppt/slides/slide2.xml" Id="R2104f7e8f13b47a6" /><Relationship Type="http://schemas.openxmlformats.org/officeDocument/2006/relationships/slide" Target="/ppt/slides/slide3.xml" Id="Rca8b5796bb8c4ba3" /><Relationship Type="http://schemas.openxmlformats.org/officeDocument/2006/relationships/slide" Target="/ppt/slides/slide4.xml" Id="R912a150460464c0e" /><Relationship Type="http://schemas.openxmlformats.org/officeDocument/2006/relationships/slide" Target="/ppt/slides/slide5.xml" Id="R7d1a46a745954699" /><Relationship Type="http://schemas.openxmlformats.org/officeDocument/2006/relationships/slide" Target="/ppt/slides/slide6.xml" Id="R1dff7ec5f76f4a8e" /><Relationship Type="http://schemas.openxmlformats.org/officeDocument/2006/relationships/slide" Target="/ppt/slides/slide7.xml" Id="Re0140d56cc1b48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c6801ad1e4f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18481c59d4d67" /><Relationship Type="http://schemas.openxmlformats.org/officeDocument/2006/relationships/theme" Target="/ppt/slideMasters/theme/theme1.xml" Id="R949bd78de7084b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618481c59d4d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26120ab0c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8ae7097a846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5959b517148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98d6bff11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bbcac04b34c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a5cb9324747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bf9c42afe4a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