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da96efbf7b47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1f855752c34537"/>
  </p:sldMasterIdLst>
  <p:sldIdLst>
    <p:sldId xmlns:r="http://schemas.openxmlformats.org/officeDocument/2006/relationships" id="256" r:id="Rf1e0f58f12f54383"/>
    <p:sldId xmlns:r="http://schemas.openxmlformats.org/officeDocument/2006/relationships" id="257" r:id="Rdcfd1304ba0d46cb"/>
    <p:sldId xmlns:r="http://schemas.openxmlformats.org/officeDocument/2006/relationships" id="258" r:id="Rf08741bc59434a2f"/>
    <p:sldId xmlns:r="http://schemas.openxmlformats.org/officeDocument/2006/relationships" id="259" r:id="R81ccb8c6b1684a7b"/>
    <p:sldId xmlns:r="http://schemas.openxmlformats.org/officeDocument/2006/relationships" id="260" r:id="Rc96f5a2bd24e48cd"/>
    <p:sldId xmlns:r="http://schemas.openxmlformats.org/officeDocument/2006/relationships" id="261" r:id="R3d3690c2ff984c1c"/>
    <p:sldId xmlns:r="http://schemas.openxmlformats.org/officeDocument/2006/relationships" id="262" r:id="R634c7f41a4a94c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f855752c34537" /><Relationship Type="http://schemas.openxmlformats.org/officeDocument/2006/relationships/slide" Target="/ppt/slides/slide1.xml" Id="Rf1e0f58f12f54383" /><Relationship Type="http://schemas.openxmlformats.org/officeDocument/2006/relationships/slide" Target="/ppt/slides/slide2.xml" Id="Rdcfd1304ba0d46cb" /><Relationship Type="http://schemas.openxmlformats.org/officeDocument/2006/relationships/slide" Target="/ppt/slides/slide3.xml" Id="Rf08741bc59434a2f" /><Relationship Type="http://schemas.openxmlformats.org/officeDocument/2006/relationships/slide" Target="/ppt/slides/slide4.xml" Id="R81ccb8c6b1684a7b" /><Relationship Type="http://schemas.openxmlformats.org/officeDocument/2006/relationships/slide" Target="/ppt/slides/slide5.xml" Id="Rc96f5a2bd24e48cd" /><Relationship Type="http://schemas.openxmlformats.org/officeDocument/2006/relationships/slide" Target="/ppt/slides/slide6.xml" Id="R3d3690c2ff984c1c" /><Relationship Type="http://schemas.openxmlformats.org/officeDocument/2006/relationships/slide" Target="/ppt/slides/slide7.xml" Id="R634c7f41a4a94c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715adc3334c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352335f0744d2" /><Relationship Type="http://schemas.openxmlformats.org/officeDocument/2006/relationships/theme" Target="/ppt/slideMasters/theme/theme1.xml" Id="Rfa0fc16ade5f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e352335f0744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276af1362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2861467c249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f31f4719b4a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55ed1088c47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a23f084cd4e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9aa17b6ad41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39a4906fe4a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