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257d449028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1938b7def4098"/>
  </p:sldMasterIdLst>
  <p:sldIdLst>
    <p:sldId xmlns:r="http://schemas.openxmlformats.org/officeDocument/2006/relationships" id="256" r:id="Rcb048f09a6e245f1"/>
    <p:sldId xmlns:r="http://schemas.openxmlformats.org/officeDocument/2006/relationships" id="257" r:id="R7ce229f5db604e33"/>
    <p:sldId xmlns:r="http://schemas.openxmlformats.org/officeDocument/2006/relationships" id="258" r:id="Re4bc0cf88afb4441"/>
    <p:sldId xmlns:r="http://schemas.openxmlformats.org/officeDocument/2006/relationships" id="259" r:id="R6c7042da3e624751"/>
    <p:sldId xmlns:r="http://schemas.openxmlformats.org/officeDocument/2006/relationships" id="260" r:id="Rdcfc5846845945ec"/>
    <p:sldId xmlns:r="http://schemas.openxmlformats.org/officeDocument/2006/relationships" id="261" r:id="R8b0dcb9aee4d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1938b7def4098" /><Relationship Type="http://schemas.openxmlformats.org/officeDocument/2006/relationships/slide" Target="/ppt/slides/slide1.xml" Id="Rcb048f09a6e245f1" /><Relationship Type="http://schemas.openxmlformats.org/officeDocument/2006/relationships/slide" Target="/ppt/slides/slide2.xml" Id="R7ce229f5db604e33" /><Relationship Type="http://schemas.openxmlformats.org/officeDocument/2006/relationships/slide" Target="/ppt/slides/slide3.xml" Id="Re4bc0cf88afb4441" /><Relationship Type="http://schemas.openxmlformats.org/officeDocument/2006/relationships/slide" Target="/ppt/slides/slide4.xml" Id="R6c7042da3e624751" /><Relationship Type="http://schemas.openxmlformats.org/officeDocument/2006/relationships/slide" Target="/ppt/slides/slide5.xml" Id="Rdcfc5846845945ec" /><Relationship Type="http://schemas.openxmlformats.org/officeDocument/2006/relationships/slide" Target="/ppt/slides/slide6.xml" Id="R8b0dcb9aee4d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4747def8f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ffdf2c8e4af2" /><Relationship Type="http://schemas.openxmlformats.org/officeDocument/2006/relationships/theme" Target="/ppt/slideMasters/theme/theme1.xml" Id="Rb328888ed9a8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3ffdf2c8e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5c2ae2f57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f8635289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8f910395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6b980623f4d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134740b36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721e09a0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