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ebd00568014d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8f3dc4ed4f4430"/>
  </p:sldMasterIdLst>
  <p:sldIdLst>
    <p:sldId xmlns:r="http://schemas.openxmlformats.org/officeDocument/2006/relationships" id="256" r:id="R971cf56cd1904610"/>
    <p:sldId xmlns:r="http://schemas.openxmlformats.org/officeDocument/2006/relationships" id="257" r:id="R4719853d17d042a9"/>
    <p:sldId xmlns:r="http://schemas.openxmlformats.org/officeDocument/2006/relationships" id="258" r:id="Rba88acb034cc4406"/>
    <p:sldId xmlns:r="http://schemas.openxmlformats.org/officeDocument/2006/relationships" id="259" r:id="Rb9d4911fb364485b"/>
    <p:sldId xmlns:r="http://schemas.openxmlformats.org/officeDocument/2006/relationships" id="260" r:id="R2b2677ac2d5f40cb"/>
    <p:sldId xmlns:r="http://schemas.openxmlformats.org/officeDocument/2006/relationships" id="261" r:id="R7158e6f9a4b643fc"/>
    <p:sldId xmlns:r="http://schemas.openxmlformats.org/officeDocument/2006/relationships" id="262" r:id="R0a4401af177a48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8f3dc4ed4f4430" /><Relationship Type="http://schemas.openxmlformats.org/officeDocument/2006/relationships/slide" Target="/ppt/slides/slide1.xml" Id="R971cf56cd1904610" /><Relationship Type="http://schemas.openxmlformats.org/officeDocument/2006/relationships/slide" Target="/ppt/slides/slide2.xml" Id="R4719853d17d042a9" /><Relationship Type="http://schemas.openxmlformats.org/officeDocument/2006/relationships/slide" Target="/ppt/slides/slide3.xml" Id="Rba88acb034cc4406" /><Relationship Type="http://schemas.openxmlformats.org/officeDocument/2006/relationships/slide" Target="/ppt/slides/slide4.xml" Id="Rb9d4911fb364485b" /><Relationship Type="http://schemas.openxmlformats.org/officeDocument/2006/relationships/slide" Target="/ppt/slides/slide5.xml" Id="R2b2677ac2d5f40cb" /><Relationship Type="http://schemas.openxmlformats.org/officeDocument/2006/relationships/slide" Target="/ppt/slides/slide6.xml" Id="R7158e6f9a4b643fc" /><Relationship Type="http://schemas.openxmlformats.org/officeDocument/2006/relationships/slide" Target="/ppt/slides/slide7.xml" Id="R0a4401af177a48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e58f329a24b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c665b38384dbd" /><Relationship Type="http://schemas.openxmlformats.org/officeDocument/2006/relationships/theme" Target="/ppt/slideMasters/theme/theme1.xml" Id="R416f00b687014a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9c665b38384d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366706e974e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9c5dd972545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c709dec9941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565f116e649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0c8a7560246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3d040eb3642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1a857d97d45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KTC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KTC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TORP-HANSEN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Torp-Hansen, Årvollveien 62D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