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0acc26a43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42f80c9204102"/>
  </p:sldMasterIdLst>
  <p:sldIdLst>
    <p:sldId xmlns:r="http://schemas.openxmlformats.org/officeDocument/2006/relationships" id="256" r:id="R51506e7494494488"/>
    <p:sldId xmlns:r="http://schemas.openxmlformats.org/officeDocument/2006/relationships" id="257" r:id="Re81e20e1c8f348c4"/>
    <p:sldId xmlns:r="http://schemas.openxmlformats.org/officeDocument/2006/relationships" id="258" r:id="R236c6848b89a426f"/>
    <p:sldId xmlns:r="http://schemas.openxmlformats.org/officeDocument/2006/relationships" id="259" r:id="R3ecd9757e77c4ba3"/>
    <p:sldId xmlns:r="http://schemas.openxmlformats.org/officeDocument/2006/relationships" id="260" r:id="R6993059932a94909"/>
    <p:sldId xmlns:r="http://schemas.openxmlformats.org/officeDocument/2006/relationships" id="261" r:id="R6e3b4971e4db4944"/>
    <p:sldId xmlns:r="http://schemas.openxmlformats.org/officeDocument/2006/relationships" id="262" r:id="Rc0cd4219a20044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42f80c9204102" /><Relationship Type="http://schemas.openxmlformats.org/officeDocument/2006/relationships/slide" Target="/ppt/slides/slide1.xml" Id="R51506e7494494488" /><Relationship Type="http://schemas.openxmlformats.org/officeDocument/2006/relationships/slide" Target="/ppt/slides/slide2.xml" Id="Re81e20e1c8f348c4" /><Relationship Type="http://schemas.openxmlformats.org/officeDocument/2006/relationships/slide" Target="/ppt/slides/slide3.xml" Id="R236c6848b89a426f" /><Relationship Type="http://schemas.openxmlformats.org/officeDocument/2006/relationships/slide" Target="/ppt/slides/slide4.xml" Id="R3ecd9757e77c4ba3" /><Relationship Type="http://schemas.openxmlformats.org/officeDocument/2006/relationships/slide" Target="/ppt/slides/slide5.xml" Id="R6993059932a94909" /><Relationship Type="http://schemas.openxmlformats.org/officeDocument/2006/relationships/slide" Target="/ppt/slides/slide6.xml" Id="R6e3b4971e4db4944" /><Relationship Type="http://schemas.openxmlformats.org/officeDocument/2006/relationships/slide" Target="/ppt/slides/slide7.xml" Id="Rc0cd4219a20044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f24196064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afbe5b4074682" /><Relationship Type="http://schemas.openxmlformats.org/officeDocument/2006/relationships/theme" Target="/ppt/slideMasters/theme/theme1.xml" Id="Rccaf038097f1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afbe5b407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0efec789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f2d91a6a8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ecdbfb199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bb606f28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6b733eafc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c2fb8140f46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1b87f0af049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JENSEN 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JENSEN SELSKAP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−11 532 861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−19 127 105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396 813 569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406 032 660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JENSEN INVESTOR AS  –  94,2 %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INVEST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EXPO INVEST AS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MABIRK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Mont Investor Partners AS, Wergelandsveien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JENSEN SELSKAP AS</a:t>
            </a:r>
          </a:p>
        </p:txBody>
      </p:sp>
    </p:spTree>
  </p:cSld>
  <p:clrMapOvr>
    <a:masterClrMapping xmlns:a="http://schemas.openxmlformats.org/drawingml/2006/main"/>
  </p:clrMapOvr>
</p:sld>
</file>