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595a1088b046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f7673c169e4aba"/>
  </p:sldMasterIdLst>
  <p:sldIdLst>
    <p:sldId xmlns:r="http://schemas.openxmlformats.org/officeDocument/2006/relationships" id="256" r:id="R441215e1f8f04a12"/>
    <p:sldId xmlns:r="http://schemas.openxmlformats.org/officeDocument/2006/relationships" id="257" r:id="R86d31a5f03ed48bd"/>
    <p:sldId xmlns:r="http://schemas.openxmlformats.org/officeDocument/2006/relationships" id="258" r:id="R914579415b0c4cd2"/>
    <p:sldId xmlns:r="http://schemas.openxmlformats.org/officeDocument/2006/relationships" id="259" r:id="R72d8218f852542c9"/>
    <p:sldId xmlns:r="http://schemas.openxmlformats.org/officeDocument/2006/relationships" id="260" r:id="Rbf3fde5c4e694f12"/>
    <p:sldId xmlns:r="http://schemas.openxmlformats.org/officeDocument/2006/relationships" id="261" r:id="R90c75a2f2d4144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7673c169e4aba" /><Relationship Type="http://schemas.openxmlformats.org/officeDocument/2006/relationships/slide" Target="/ppt/slides/slide1.xml" Id="R441215e1f8f04a12" /><Relationship Type="http://schemas.openxmlformats.org/officeDocument/2006/relationships/slide" Target="/ppt/slides/slide2.xml" Id="R86d31a5f03ed48bd" /><Relationship Type="http://schemas.openxmlformats.org/officeDocument/2006/relationships/slide" Target="/ppt/slides/slide3.xml" Id="R914579415b0c4cd2" /><Relationship Type="http://schemas.openxmlformats.org/officeDocument/2006/relationships/slide" Target="/ppt/slides/slide4.xml" Id="R72d8218f852542c9" /><Relationship Type="http://schemas.openxmlformats.org/officeDocument/2006/relationships/slide" Target="/ppt/slides/slide5.xml" Id="Rbf3fde5c4e694f12" /><Relationship Type="http://schemas.openxmlformats.org/officeDocument/2006/relationships/slide" Target="/ppt/slides/slide6.xml" Id="R90c75a2f2d4144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2e97265eb43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bf049bb004de0" /><Relationship Type="http://schemas.openxmlformats.org/officeDocument/2006/relationships/theme" Target="/ppt/slideMasters/theme/theme1.xml" Id="R2016d2e1136d49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bf049bb004d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8d79354ae48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eac5760c245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3d8dd97e749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d8a8e798448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659283f1c4e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749e35cb140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MEIDELL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Dyre Halses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922 017 239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HOLDING AS</a:t>
            </a:r>
          </a:p>
        </p:txBody>
      </p:sp>
    </p:spTree>
  </p:cSld>
  <p:clrMapOvr>
    <a:masterClrMapping xmlns:a="http://schemas.openxmlformats.org/drawingml/2006/main"/>
  </p:clrMapOvr>
</p:sld>
</file>