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6490c25f1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9a51f2df14eb3"/>
  </p:sldMasterIdLst>
  <p:sldIdLst>
    <p:sldId xmlns:r="http://schemas.openxmlformats.org/officeDocument/2006/relationships" id="256" r:id="Rbde7d73e196c433f"/>
    <p:sldId xmlns:r="http://schemas.openxmlformats.org/officeDocument/2006/relationships" id="257" r:id="R4436ea8195b045e0"/>
    <p:sldId xmlns:r="http://schemas.openxmlformats.org/officeDocument/2006/relationships" id="258" r:id="Rb1a8837b7b4647e4"/>
    <p:sldId xmlns:r="http://schemas.openxmlformats.org/officeDocument/2006/relationships" id="259" r:id="Rc4d255dfef0d41c3"/>
    <p:sldId xmlns:r="http://schemas.openxmlformats.org/officeDocument/2006/relationships" id="260" r:id="R91828866b2224a56"/>
    <p:sldId xmlns:r="http://schemas.openxmlformats.org/officeDocument/2006/relationships" id="261" r:id="R8ff13f3923124adf"/>
    <p:sldId xmlns:r="http://schemas.openxmlformats.org/officeDocument/2006/relationships" id="262" r:id="R913c2eef7c7f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9a51f2df14eb3" /><Relationship Type="http://schemas.openxmlformats.org/officeDocument/2006/relationships/slide" Target="/ppt/slides/slide1.xml" Id="Rbde7d73e196c433f" /><Relationship Type="http://schemas.openxmlformats.org/officeDocument/2006/relationships/slide" Target="/ppt/slides/slide2.xml" Id="R4436ea8195b045e0" /><Relationship Type="http://schemas.openxmlformats.org/officeDocument/2006/relationships/slide" Target="/ppt/slides/slide3.xml" Id="Rb1a8837b7b4647e4" /><Relationship Type="http://schemas.openxmlformats.org/officeDocument/2006/relationships/slide" Target="/ppt/slides/slide4.xml" Id="Rc4d255dfef0d41c3" /><Relationship Type="http://schemas.openxmlformats.org/officeDocument/2006/relationships/slide" Target="/ppt/slides/slide5.xml" Id="R91828866b2224a56" /><Relationship Type="http://schemas.openxmlformats.org/officeDocument/2006/relationships/slide" Target="/ppt/slides/slide6.xml" Id="R8ff13f3923124adf" /><Relationship Type="http://schemas.openxmlformats.org/officeDocument/2006/relationships/slide" Target="/ppt/slides/slide7.xml" Id="R913c2eef7c7f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851ba93f3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2140a3e2f414f" /><Relationship Type="http://schemas.openxmlformats.org/officeDocument/2006/relationships/theme" Target="/ppt/slideMasters/theme/theme1.xml" Id="Rf001e7872627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2140a3e2f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919e3997a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bd82de5141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d6b24b1fa4d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64202aeb0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2ed73f452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77b9b97884d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1db6148d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