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17bb9b08a249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be5825620c46cf"/>
  </p:sldMasterIdLst>
  <p:sldIdLst>
    <p:sldId xmlns:r="http://schemas.openxmlformats.org/officeDocument/2006/relationships" id="256" r:id="R4f852017818c453a"/>
    <p:sldId xmlns:r="http://schemas.openxmlformats.org/officeDocument/2006/relationships" id="257" r:id="Rc3fa5f13f17441c8"/>
    <p:sldId xmlns:r="http://schemas.openxmlformats.org/officeDocument/2006/relationships" id="258" r:id="R443e542b705b407d"/>
    <p:sldId xmlns:r="http://schemas.openxmlformats.org/officeDocument/2006/relationships" id="259" r:id="Rd42cd53f56724391"/>
    <p:sldId xmlns:r="http://schemas.openxmlformats.org/officeDocument/2006/relationships" id="260" r:id="R4f28c72c45364696"/>
    <p:sldId xmlns:r="http://schemas.openxmlformats.org/officeDocument/2006/relationships" id="261" r:id="R4615697c9c154007"/>
    <p:sldId xmlns:r="http://schemas.openxmlformats.org/officeDocument/2006/relationships" id="262" r:id="R675a64de999f45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e5825620c46cf" /><Relationship Type="http://schemas.openxmlformats.org/officeDocument/2006/relationships/slide" Target="/ppt/slides/slide1.xml" Id="R4f852017818c453a" /><Relationship Type="http://schemas.openxmlformats.org/officeDocument/2006/relationships/slide" Target="/ppt/slides/slide2.xml" Id="Rc3fa5f13f17441c8" /><Relationship Type="http://schemas.openxmlformats.org/officeDocument/2006/relationships/slide" Target="/ppt/slides/slide3.xml" Id="R443e542b705b407d" /><Relationship Type="http://schemas.openxmlformats.org/officeDocument/2006/relationships/slide" Target="/ppt/slides/slide4.xml" Id="Rd42cd53f56724391" /><Relationship Type="http://schemas.openxmlformats.org/officeDocument/2006/relationships/slide" Target="/ppt/slides/slide5.xml" Id="R4f28c72c45364696" /><Relationship Type="http://schemas.openxmlformats.org/officeDocument/2006/relationships/slide" Target="/ppt/slides/slide6.xml" Id="R4615697c9c154007" /><Relationship Type="http://schemas.openxmlformats.org/officeDocument/2006/relationships/slide" Target="/ppt/slides/slide7.xml" Id="R675a64de999f45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0824b66eb84c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31cdb1ac44e94" /><Relationship Type="http://schemas.openxmlformats.org/officeDocument/2006/relationships/theme" Target="/ppt/slideMasters/theme/theme1.xml" Id="Rbcb83fe4168743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a31cdb1ac44e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516f2a7cd48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a0416d8e240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d50bc3fdd42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8204a29404f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1d81fa6bf46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15b14b0384f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30a411c114e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EWA HOLMEMO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EWA HOLMEMO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EWA HOLMEMO HOLDING AS ble etablert [år] og holder til i Tranby.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EWA HOLMEMO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EWA HOLMEMO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EWA HOLMEMO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6 459 349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88 728 875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88 913 709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EWA HOLMEMO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HOLMEMO EWA ANNIKEN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EWA HOLMEMO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Hennumbråtan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3409 Tranby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921 966 245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EWA HOLMEMO HOLDING AS</a:t>
            </a:r>
          </a:p>
        </p:txBody>
      </p:sp>
    </p:spTree>
  </p:cSld>
  <p:clrMapOvr>
    <a:masterClrMapping xmlns:a="http://schemas.openxmlformats.org/drawingml/2006/main"/>
  </p:clrMapOvr>
</p:sld>
</file>