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e84ca6912448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886e70f20d4c5d"/>
  </p:sldMasterIdLst>
  <p:sldIdLst>
    <p:sldId xmlns:r="http://schemas.openxmlformats.org/officeDocument/2006/relationships" id="256" r:id="R2ea167b5904c49da"/>
    <p:sldId xmlns:r="http://schemas.openxmlformats.org/officeDocument/2006/relationships" id="257" r:id="R174d0c7830f9422a"/>
    <p:sldId xmlns:r="http://schemas.openxmlformats.org/officeDocument/2006/relationships" id="258" r:id="R31bf841fdd744d28"/>
    <p:sldId xmlns:r="http://schemas.openxmlformats.org/officeDocument/2006/relationships" id="259" r:id="R92ab98b954e1414a"/>
    <p:sldId xmlns:r="http://schemas.openxmlformats.org/officeDocument/2006/relationships" id="260" r:id="R534c6ab9324c49f6"/>
    <p:sldId xmlns:r="http://schemas.openxmlformats.org/officeDocument/2006/relationships" id="261" r:id="Raf85def5fe28442b"/>
    <p:sldId xmlns:r="http://schemas.openxmlformats.org/officeDocument/2006/relationships" id="262" r:id="R3be20c9311fc48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886e70f20d4c5d" /><Relationship Type="http://schemas.openxmlformats.org/officeDocument/2006/relationships/slide" Target="/ppt/slides/slide1.xml" Id="R2ea167b5904c49da" /><Relationship Type="http://schemas.openxmlformats.org/officeDocument/2006/relationships/slide" Target="/ppt/slides/slide2.xml" Id="R174d0c7830f9422a" /><Relationship Type="http://schemas.openxmlformats.org/officeDocument/2006/relationships/slide" Target="/ppt/slides/slide3.xml" Id="R31bf841fdd744d28" /><Relationship Type="http://schemas.openxmlformats.org/officeDocument/2006/relationships/slide" Target="/ppt/slides/slide4.xml" Id="R92ab98b954e1414a" /><Relationship Type="http://schemas.openxmlformats.org/officeDocument/2006/relationships/slide" Target="/ppt/slides/slide5.xml" Id="R534c6ab9324c49f6" /><Relationship Type="http://schemas.openxmlformats.org/officeDocument/2006/relationships/slide" Target="/ppt/slides/slide6.xml" Id="Raf85def5fe28442b" /><Relationship Type="http://schemas.openxmlformats.org/officeDocument/2006/relationships/slide" Target="/ppt/slides/slide7.xml" Id="R3be20c9311fc48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dac509a06e42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f02311443476f" /><Relationship Type="http://schemas.openxmlformats.org/officeDocument/2006/relationships/theme" Target="/ppt/slideMasters/theme/theme1.xml" Id="R7a1d33493dc54a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af0231144347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570757cfb48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df60e6df345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72cb0141d4c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f66a67df042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84f3448e94b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17ec3e1a340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f2c52559743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URBAN REUSE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 REUSE AS ble etablert [år] og holder til i Slemmestad.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8 600 503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−36 254 030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−164 042 870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397 464 860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1 010 293 701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57,5 %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 EIENDOM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ØSTDAL INVEST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SASKALI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ØSTDAL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2,6 %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Eternitveien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3470 Slemmestad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921 963 521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