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f86588855840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1d6653af954b58"/>
  </p:sldMasterIdLst>
  <p:sldIdLst>
    <p:sldId xmlns:r="http://schemas.openxmlformats.org/officeDocument/2006/relationships" id="256" r:id="Re869192a013e4b89"/>
    <p:sldId xmlns:r="http://schemas.openxmlformats.org/officeDocument/2006/relationships" id="257" r:id="Rec158b41bc0f4c58"/>
    <p:sldId xmlns:r="http://schemas.openxmlformats.org/officeDocument/2006/relationships" id="258" r:id="R1a1ed4f96cac4710"/>
    <p:sldId xmlns:r="http://schemas.openxmlformats.org/officeDocument/2006/relationships" id="259" r:id="Rc78bb6eb12f84c0e"/>
    <p:sldId xmlns:r="http://schemas.openxmlformats.org/officeDocument/2006/relationships" id="260" r:id="R55bedfed4cf0473a"/>
    <p:sldId xmlns:r="http://schemas.openxmlformats.org/officeDocument/2006/relationships" id="261" r:id="R5c744f004d0a4c7a"/>
    <p:sldId xmlns:r="http://schemas.openxmlformats.org/officeDocument/2006/relationships" id="262" r:id="R7d95b1d72c5345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1d6653af954b58" /><Relationship Type="http://schemas.openxmlformats.org/officeDocument/2006/relationships/slide" Target="/ppt/slides/slide1.xml" Id="Re869192a013e4b89" /><Relationship Type="http://schemas.openxmlformats.org/officeDocument/2006/relationships/slide" Target="/ppt/slides/slide2.xml" Id="Rec158b41bc0f4c58" /><Relationship Type="http://schemas.openxmlformats.org/officeDocument/2006/relationships/slide" Target="/ppt/slides/slide3.xml" Id="R1a1ed4f96cac4710" /><Relationship Type="http://schemas.openxmlformats.org/officeDocument/2006/relationships/slide" Target="/ppt/slides/slide4.xml" Id="Rc78bb6eb12f84c0e" /><Relationship Type="http://schemas.openxmlformats.org/officeDocument/2006/relationships/slide" Target="/ppt/slides/slide5.xml" Id="R55bedfed4cf0473a" /><Relationship Type="http://schemas.openxmlformats.org/officeDocument/2006/relationships/slide" Target="/ppt/slides/slide6.xml" Id="R5c744f004d0a4c7a" /><Relationship Type="http://schemas.openxmlformats.org/officeDocument/2006/relationships/slide" Target="/ppt/slides/slide7.xml" Id="R7d95b1d72c5345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4d3ca5382b4a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d6a5101a34070" /><Relationship Type="http://schemas.openxmlformats.org/officeDocument/2006/relationships/theme" Target="/ppt/slideMasters/theme/theme1.xml" Id="R7b63c3fef0cf44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9d6a5101a340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33868edb54f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03ae02a2a44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68703d25b749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03b3dc1b34d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a50f19f404d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df1803fc843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2921842ad4a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URBAN REUSE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REUSE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URBAN REUSE AS ble etablert [år] og holder til i Slemmestad.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REUSE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REUSE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REUSE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7 914 418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−41 606 260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−83 543 638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149 625 081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969 308 740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REUSE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NG NORDIC AS  –  57,5 %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NG NORDIC AS  –  42,5 %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REUSE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Eternitveien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3470 Slemmestad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921 963 521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REUSE AS</a:t>
            </a:r>
          </a:p>
        </p:txBody>
      </p:sp>
    </p:spTree>
  </p:cSld>
  <p:clrMapOvr>
    <a:masterClrMapping xmlns:a="http://schemas.openxmlformats.org/drawingml/2006/main"/>
  </p:clrMapOvr>
</p:sld>
</file>