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0a1e0f61f345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1d5537e90643d1"/>
  </p:sldMasterIdLst>
  <p:sldIdLst>
    <p:sldId xmlns:r="http://schemas.openxmlformats.org/officeDocument/2006/relationships" id="256" r:id="R06dfbd34763549b7"/>
    <p:sldId xmlns:r="http://schemas.openxmlformats.org/officeDocument/2006/relationships" id="257" r:id="Rc974c0c65bfd49e3"/>
    <p:sldId xmlns:r="http://schemas.openxmlformats.org/officeDocument/2006/relationships" id="258" r:id="R2761b33ec8654159"/>
    <p:sldId xmlns:r="http://schemas.openxmlformats.org/officeDocument/2006/relationships" id="259" r:id="R8610ad01638c43ba"/>
    <p:sldId xmlns:r="http://schemas.openxmlformats.org/officeDocument/2006/relationships" id="260" r:id="Recaca73b90cb491a"/>
    <p:sldId xmlns:r="http://schemas.openxmlformats.org/officeDocument/2006/relationships" id="261" r:id="Rdcc95ef1e61e4756"/>
    <p:sldId xmlns:r="http://schemas.openxmlformats.org/officeDocument/2006/relationships" id="262" r:id="R3b2b3c5ec0d743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1d5537e90643d1" /><Relationship Type="http://schemas.openxmlformats.org/officeDocument/2006/relationships/slide" Target="/ppt/slides/slide1.xml" Id="R06dfbd34763549b7" /><Relationship Type="http://schemas.openxmlformats.org/officeDocument/2006/relationships/slide" Target="/ppt/slides/slide2.xml" Id="Rc974c0c65bfd49e3" /><Relationship Type="http://schemas.openxmlformats.org/officeDocument/2006/relationships/slide" Target="/ppt/slides/slide3.xml" Id="R2761b33ec8654159" /><Relationship Type="http://schemas.openxmlformats.org/officeDocument/2006/relationships/slide" Target="/ppt/slides/slide4.xml" Id="R8610ad01638c43ba" /><Relationship Type="http://schemas.openxmlformats.org/officeDocument/2006/relationships/slide" Target="/ppt/slides/slide5.xml" Id="Recaca73b90cb491a" /><Relationship Type="http://schemas.openxmlformats.org/officeDocument/2006/relationships/slide" Target="/ppt/slides/slide6.xml" Id="Rdcc95ef1e61e4756" /><Relationship Type="http://schemas.openxmlformats.org/officeDocument/2006/relationships/slide" Target="/ppt/slides/slide7.xml" Id="R3b2b3c5ec0d743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de31bbbb014c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afcddde084b79" /><Relationship Type="http://schemas.openxmlformats.org/officeDocument/2006/relationships/theme" Target="/ppt/slideMasters/theme/theme1.xml" Id="R6491e4ed8ea744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7afcddde084b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3c191ceb64b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b81c15bca49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445c9d5b34c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27968273f4c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eeaa4be8846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decbe20db4d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32fc879544f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CAMABANO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CAMABANO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CAMABANO HOLDING AS ble etablert [år] og holder til i Brekstad.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CAMABANO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CAMABANO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CAMABANO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8 593 166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14 606 118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CAMABANO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SISSEL 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CAMABANO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Tungaveien 103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7130 Brekstad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921 901 607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CAMABANO HOLDING AS</a:t>
            </a:r>
          </a:p>
        </p:txBody>
      </p:sp>
    </p:spTree>
  </p:cSld>
  <p:clrMapOvr>
    <a:masterClrMapping xmlns:a="http://schemas.openxmlformats.org/drawingml/2006/main"/>
  </p:clrMapOvr>
</p:sld>
</file>