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f0eae9f69745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8b106e724347b3"/>
  </p:sldMasterIdLst>
  <p:sldIdLst>
    <p:sldId xmlns:r="http://schemas.openxmlformats.org/officeDocument/2006/relationships" id="256" r:id="Rcba04a3ba2644599"/>
    <p:sldId xmlns:r="http://schemas.openxmlformats.org/officeDocument/2006/relationships" id="257" r:id="R23623b59b5e542aa"/>
    <p:sldId xmlns:r="http://schemas.openxmlformats.org/officeDocument/2006/relationships" id="258" r:id="R8e6e906e589f4110"/>
    <p:sldId xmlns:r="http://schemas.openxmlformats.org/officeDocument/2006/relationships" id="259" r:id="R7abd4e603a934223"/>
    <p:sldId xmlns:r="http://schemas.openxmlformats.org/officeDocument/2006/relationships" id="260" r:id="R0bb52b38648a4e0b"/>
    <p:sldId xmlns:r="http://schemas.openxmlformats.org/officeDocument/2006/relationships" id="261" r:id="R2aa54d9ddfbd43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8b106e724347b3" /><Relationship Type="http://schemas.openxmlformats.org/officeDocument/2006/relationships/slide" Target="/ppt/slides/slide1.xml" Id="Rcba04a3ba2644599" /><Relationship Type="http://schemas.openxmlformats.org/officeDocument/2006/relationships/slide" Target="/ppt/slides/slide2.xml" Id="R23623b59b5e542aa" /><Relationship Type="http://schemas.openxmlformats.org/officeDocument/2006/relationships/slide" Target="/ppt/slides/slide3.xml" Id="R8e6e906e589f4110" /><Relationship Type="http://schemas.openxmlformats.org/officeDocument/2006/relationships/slide" Target="/ppt/slides/slide4.xml" Id="R7abd4e603a934223" /><Relationship Type="http://schemas.openxmlformats.org/officeDocument/2006/relationships/slide" Target="/ppt/slides/slide5.xml" Id="R0bb52b38648a4e0b" /><Relationship Type="http://schemas.openxmlformats.org/officeDocument/2006/relationships/slide" Target="/ppt/slides/slide6.xml" Id="R2aa54d9ddfbd43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d6654952fe40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7b99265614443" /><Relationship Type="http://schemas.openxmlformats.org/officeDocument/2006/relationships/theme" Target="/ppt/slideMasters/theme/theme1.xml" Id="R2f39014df32541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97b992656144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13a2b119b40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4f71b1e4049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c2bd5f70d49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6a65be0484c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b14a4438248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b2be960224f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SPAREBANKSTIFTELSEN 68 GRADER NORD LOFOTEN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SPAREBANKSTIFTELSEN 68 GRADER NORD LOFOTEN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7 224 566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4 102 185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4 590 834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87 009 475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88 420 089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921 892 497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