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c791fc29744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45ae25e3a486f"/>
  </p:sldMasterIdLst>
  <p:sldIdLst>
    <p:sldId xmlns:r="http://schemas.openxmlformats.org/officeDocument/2006/relationships" id="256" r:id="R2cc2e6fcdc784485"/>
    <p:sldId xmlns:r="http://schemas.openxmlformats.org/officeDocument/2006/relationships" id="257" r:id="R724e851bda944924"/>
    <p:sldId xmlns:r="http://schemas.openxmlformats.org/officeDocument/2006/relationships" id="258" r:id="Rfee5954f93fe42d4"/>
    <p:sldId xmlns:r="http://schemas.openxmlformats.org/officeDocument/2006/relationships" id="259" r:id="R1ae80b58a0704591"/>
    <p:sldId xmlns:r="http://schemas.openxmlformats.org/officeDocument/2006/relationships" id="260" r:id="Raba5850aa2164121"/>
    <p:sldId xmlns:r="http://schemas.openxmlformats.org/officeDocument/2006/relationships" id="261" r:id="R4152296c91bf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45ae25e3a486f" /><Relationship Type="http://schemas.openxmlformats.org/officeDocument/2006/relationships/slide" Target="/ppt/slides/slide1.xml" Id="R2cc2e6fcdc784485" /><Relationship Type="http://schemas.openxmlformats.org/officeDocument/2006/relationships/slide" Target="/ppt/slides/slide2.xml" Id="R724e851bda944924" /><Relationship Type="http://schemas.openxmlformats.org/officeDocument/2006/relationships/slide" Target="/ppt/slides/slide3.xml" Id="Rfee5954f93fe42d4" /><Relationship Type="http://schemas.openxmlformats.org/officeDocument/2006/relationships/slide" Target="/ppt/slides/slide4.xml" Id="R1ae80b58a0704591" /><Relationship Type="http://schemas.openxmlformats.org/officeDocument/2006/relationships/slide" Target="/ppt/slides/slide5.xml" Id="Raba5850aa2164121" /><Relationship Type="http://schemas.openxmlformats.org/officeDocument/2006/relationships/slide" Target="/ppt/slides/slide6.xml" Id="R4152296c91bf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ade11d94b42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7e8e1161b4943" /><Relationship Type="http://schemas.openxmlformats.org/officeDocument/2006/relationships/theme" Target="/ppt/slideMasters/theme/theme1.xml" Id="Ra7d3edabaea943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7e8e1161b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a52cbdbb04e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66efd74d448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726495aa8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7e3895cad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e0a9b6a0c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33342aa7145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VBB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