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89984875e74f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cd9795275b4d45"/>
  </p:sldMasterIdLst>
  <p:sldIdLst>
    <p:sldId xmlns:r="http://schemas.openxmlformats.org/officeDocument/2006/relationships" id="256" r:id="Rf13c389e3791449a"/>
    <p:sldId xmlns:r="http://schemas.openxmlformats.org/officeDocument/2006/relationships" id="257" r:id="Rf734b4b4273e4b3e"/>
    <p:sldId xmlns:r="http://schemas.openxmlformats.org/officeDocument/2006/relationships" id="258" r:id="Rd138a59ac1164bc0"/>
    <p:sldId xmlns:r="http://schemas.openxmlformats.org/officeDocument/2006/relationships" id="259" r:id="R560627442634435e"/>
    <p:sldId xmlns:r="http://schemas.openxmlformats.org/officeDocument/2006/relationships" id="260" r:id="R16f307c90b9d4d15"/>
    <p:sldId xmlns:r="http://schemas.openxmlformats.org/officeDocument/2006/relationships" id="261" r:id="Rd74c0a5efe95461b"/>
    <p:sldId xmlns:r="http://schemas.openxmlformats.org/officeDocument/2006/relationships" id="262" r:id="R902b5124a46044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cd9795275b4d45" /><Relationship Type="http://schemas.openxmlformats.org/officeDocument/2006/relationships/slide" Target="/ppt/slides/slide1.xml" Id="Rf13c389e3791449a" /><Relationship Type="http://schemas.openxmlformats.org/officeDocument/2006/relationships/slide" Target="/ppt/slides/slide2.xml" Id="Rf734b4b4273e4b3e" /><Relationship Type="http://schemas.openxmlformats.org/officeDocument/2006/relationships/slide" Target="/ppt/slides/slide3.xml" Id="Rd138a59ac1164bc0" /><Relationship Type="http://schemas.openxmlformats.org/officeDocument/2006/relationships/slide" Target="/ppt/slides/slide4.xml" Id="R560627442634435e" /><Relationship Type="http://schemas.openxmlformats.org/officeDocument/2006/relationships/slide" Target="/ppt/slides/slide5.xml" Id="R16f307c90b9d4d15" /><Relationship Type="http://schemas.openxmlformats.org/officeDocument/2006/relationships/slide" Target="/ppt/slides/slide6.xml" Id="Rd74c0a5efe95461b" /><Relationship Type="http://schemas.openxmlformats.org/officeDocument/2006/relationships/slide" Target="/ppt/slides/slide7.xml" Id="R902b5124a46044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0ce2c4a44247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b1b78c6be48b7" /><Relationship Type="http://schemas.openxmlformats.org/officeDocument/2006/relationships/theme" Target="/ppt/slideMasters/theme/theme1.xml" Id="Rc1c0171dfafd45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8b1b78c6be48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92184ee9749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8b197dad941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75bada2ba45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8f2b0931343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ee932d6944b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2b938b99842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e7727ed2b4a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HELLESTØ HOLDING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HELLESTØ HOLDING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HELLESTØ HOLDING DRIFT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HELLESTØ HOLDING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HELLESTØ HOLDING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HELLESTØ HOLDING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6 194 029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36 221 559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36 456 243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HELLESTØ HOLDING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HELLESTØ ARNE FREDRIK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HELLESTØ ARNE FREDRIK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HELLESTØ HOLDING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Vingvegen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4050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921 851 995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HELLESTØ HOLDING DRIFT AS</a:t>
            </a:r>
          </a:p>
        </p:txBody>
      </p:sp>
    </p:spTree>
  </p:cSld>
  <p:clrMapOvr>
    <a:masterClrMapping xmlns:a="http://schemas.openxmlformats.org/drawingml/2006/main"/>
  </p:clrMapOvr>
</p:sld>
</file>