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a72d5c6f3047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c49a1e9d79426a"/>
  </p:sldMasterIdLst>
  <p:sldIdLst>
    <p:sldId xmlns:r="http://schemas.openxmlformats.org/officeDocument/2006/relationships" id="256" r:id="R972b6d331aa24d5d"/>
    <p:sldId xmlns:r="http://schemas.openxmlformats.org/officeDocument/2006/relationships" id="257" r:id="R12dcc34cf1fb4a99"/>
    <p:sldId xmlns:r="http://schemas.openxmlformats.org/officeDocument/2006/relationships" id="258" r:id="Rc63010bfa1cf4f18"/>
    <p:sldId xmlns:r="http://schemas.openxmlformats.org/officeDocument/2006/relationships" id="259" r:id="Re29bcd886e3a41ed"/>
    <p:sldId xmlns:r="http://schemas.openxmlformats.org/officeDocument/2006/relationships" id="260" r:id="R0cb45fa3ce80465b"/>
    <p:sldId xmlns:r="http://schemas.openxmlformats.org/officeDocument/2006/relationships" id="261" r:id="R2b37e41caef44a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c49a1e9d79426a" /><Relationship Type="http://schemas.openxmlformats.org/officeDocument/2006/relationships/slide" Target="/ppt/slides/slide1.xml" Id="R972b6d331aa24d5d" /><Relationship Type="http://schemas.openxmlformats.org/officeDocument/2006/relationships/slide" Target="/ppt/slides/slide2.xml" Id="R12dcc34cf1fb4a99" /><Relationship Type="http://schemas.openxmlformats.org/officeDocument/2006/relationships/slide" Target="/ppt/slides/slide3.xml" Id="Rc63010bfa1cf4f18" /><Relationship Type="http://schemas.openxmlformats.org/officeDocument/2006/relationships/slide" Target="/ppt/slides/slide4.xml" Id="Re29bcd886e3a41ed" /><Relationship Type="http://schemas.openxmlformats.org/officeDocument/2006/relationships/slide" Target="/ppt/slides/slide5.xml" Id="R0cb45fa3ce80465b" /><Relationship Type="http://schemas.openxmlformats.org/officeDocument/2006/relationships/slide" Target="/ppt/slides/slide6.xml" Id="R2b37e41caef44a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72e4f6df741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7461944a74cfa" /><Relationship Type="http://schemas.openxmlformats.org/officeDocument/2006/relationships/theme" Target="/ppt/slideMasters/theme/theme1.xml" Id="R3b07573cb42345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27461944a74c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24087a1d340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a752f929745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269ddf42443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aca1f1aef44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af40e869f44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c4ceaa95344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