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aea4fe430a43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c27600c0be4d4e"/>
  </p:sldMasterIdLst>
  <p:sldIdLst>
    <p:sldId xmlns:r="http://schemas.openxmlformats.org/officeDocument/2006/relationships" id="256" r:id="Rc4bec6f3a12a4d6a"/>
    <p:sldId xmlns:r="http://schemas.openxmlformats.org/officeDocument/2006/relationships" id="257" r:id="R3adbb564539a4a59"/>
    <p:sldId xmlns:r="http://schemas.openxmlformats.org/officeDocument/2006/relationships" id="258" r:id="R466fa7e7feb8489e"/>
    <p:sldId xmlns:r="http://schemas.openxmlformats.org/officeDocument/2006/relationships" id="259" r:id="R676d8e941e2549b1"/>
    <p:sldId xmlns:r="http://schemas.openxmlformats.org/officeDocument/2006/relationships" id="260" r:id="Rce31ac1148ac436f"/>
    <p:sldId xmlns:r="http://schemas.openxmlformats.org/officeDocument/2006/relationships" id="261" r:id="R6b2aad8d31de40c5"/>
    <p:sldId xmlns:r="http://schemas.openxmlformats.org/officeDocument/2006/relationships" id="262" r:id="R309c567365fc4d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27600c0be4d4e" /><Relationship Type="http://schemas.openxmlformats.org/officeDocument/2006/relationships/slide" Target="/ppt/slides/slide1.xml" Id="Rc4bec6f3a12a4d6a" /><Relationship Type="http://schemas.openxmlformats.org/officeDocument/2006/relationships/slide" Target="/ppt/slides/slide2.xml" Id="R3adbb564539a4a59" /><Relationship Type="http://schemas.openxmlformats.org/officeDocument/2006/relationships/slide" Target="/ppt/slides/slide3.xml" Id="R466fa7e7feb8489e" /><Relationship Type="http://schemas.openxmlformats.org/officeDocument/2006/relationships/slide" Target="/ppt/slides/slide4.xml" Id="R676d8e941e2549b1" /><Relationship Type="http://schemas.openxmlformats.org/officeDocument/2006/relationships/slide" Target="/ppt/slides/slide5.xml" Id="Rce31ac1148ac436f" /><Relationship Type="http://schemas.openxmlformats.org/officeDocument/2006/relationships/slide" Target="/ppt/slides/slide6.xml" Id="R6b2aad8d31de40c5" /><Relationship Type="http://schemas.openxmlformats.org/officeDocument/2006/relationships/slide" Target="/ppt/slides/slide7.xml" Id="R309c567365fc4d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e4cdd2a5345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84ee4809443ad" /><Relationship Type="http://schemas.openxmlformats.org/officeDocument/2006/relationships/theme" Target="/ppt/slideMasters/theme/theme1.xml" Id="R742a2df0adc2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484ee4809443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6c435c1044e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7325faeb446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dcbf70f384f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77e5b51924d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592d48e864d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00dbc76c841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bb31cd2e04e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3 139 700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ARENTZ-NILSEN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