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1fca33ffc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24ccea5f5440d"/>
  </p:sldMasterIdLst>
  <p:sldIdLst>
    <p:sldId xmlns:r="http://schemas.openxmlformats.org/officeDocument/2006/relationships" id="256" r:id="Rbbb3cbbcfcde42e1"/>
    <p:sldId xmlns:r="http://schemas.openxmlformats.org/officeDocument/2006/relationships" id="257" r:id="R438aea22d1994c6c"/>
    <p:sldId xmlns:r="http://schemas.openxmlformats.org/officeDocument/2006/relationships" id="258" r:id="R1a60184910b9422f"/>
    <p:sldId xmlns:r="http://schemas.openxmlformats.org/officeDocument/2006/relationships" id="259" r:id="R91e8c468696a46b4"/>
    <p:sldId xmlns:r="http://schemas.openxmlformats.org/officeDocument/2006/relationships" id="260" r:id="R840f525b6ea14d18"/>
    <p:sldId xmlns:r="http://schemas.openxmlformats.org/officeDocument/2006/relationships" id="261" r:id="R3aa46337495e4c66"/>
    <p:sldId xmlns:r="http://schemas.openxmlformats.org/officeDocument/2006/relationships" id="262" r:id="R7aeb7f7b03d7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24ccea5f5440d" /><Relationship Type="http://schemas.openxmlformats.org/officeDocument/2006/relationships/slide" Target="/ppt/slides/slide1.xml" Id="Rbbb3cbbcfcde42e1" /><Relationship Type="http://schemas.openxmlformats.org/officeDocument/2006/relationships/slide" Target="/ppt/slides/slide2.xml" Id="R438aea22d1994c6c" /><Relationship Type="http://schemas.openxmlformats.org/officeDocument/2006/relationships/slide" Target="/ppt/slides/slide3.xml" Id="R1a60184910b9422f" /><Relationship Type="http://schemas.openxmlformats.org/officeDocument/2006/relationships/slide" Target="/ppt/slides/slide4.xml" Id="R91e8c468696a46b4" /><Relationship Type="http://schemas.openxmlformats.org/officeDocument/2006/relationships/slide" Target="/ppt/slides/slide5.xml" Id="R840f525b6ea14d18" /><Relationship Type="http://schemas.openxmlformats.org/officeDocument/2006/relationships/slide" Target="/ppt/slides/slide6.xml" Id="R3aa46337495e4c66" /><Relationship Type="http://schemas.openxmlformats.org/officeDocument/2006/relationships/slide" Target="/ppt/slides/slide7.xml" Id="R7aeb7f7b03d7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293cb3e28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dfa2d05e42fe" /><Relationship Type="http://schemas.openxmlformats.org/officeDocument/2006/relationships/theme" Target="/ppt/slideMasters/theme/theme1.xml" Id="Ra041b368c70a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0dfa2d05e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6e82187b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553739d2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aa5f5b326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d0bae1fe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4c6f5ea6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d218ecd6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14c959afd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