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23f5348c146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6439a56bb044a9"/>
  </p:sldMasterIdLst>
  <p:sldIdLst>
    <p:sldId xmlns:r="http://schemas.openxmlformats.org/officeDocument/2006/relationships" id="256" r:id="R9ff044a6aa634692"/>
    <p:sldId xmlns:r="http://schemas.openxmlformats.org/officeDocument/2006/relationships" id="257" r:id="R3d539177c9f649a5"/>
    <p:sldId xmlns:r="http://schemas.openxmlformats.org/officeDocument/2006/relationships" id="258" r:id="R8832f7a3db944ce9"/>
    <p:sldId xmlns:r="http://schemas.openxmlformats.org/officeDocument/2006/relationships" id="259" r:id="R638d676244f84a09"/>
    <p:sldId xmlns:r="http://schemas.openxmlformats.org/officeDocument/2006/relationships" id="260" r:id="R2db0fc84b7df4727"/>
    <p:sldId xmlns:r="http://schemas.openxmlformats.org/officeDocument/2006/relationships" id="261" r:id="R6a14cab32fe243b8"/>
    <p:sldId xmlns:r="http://schemas.openxmlformats.org/officeDocument/2006/relationships" id="262" r:id="Rcb435136c4e4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439a56bb044a9" /><Relationship Type="http://schemas.openxmlformats.org/officeDocument/2006/relationships/slide" Target="/ppt/slides/slide1.xml" Id="R9ff044a6aa634692" /><Relationship Type="http://schemas.openxmlformats.org/officeDocument/2006/relationships/slide" Target="/ppt/slides/slide2.xml" Id="R3d539177c9f649a5" /><Relationship Type="http://schemas.openxmlformats.org/officeDocument/2006/relationships/slide" Target="/ppt/slides/slide3.xml" Id="R8832f7a3db944ce9" /><Relationship Type="http://schemas.openxmlformats.org/officeDocument/2006/relationships/slide" Target="/ppt/slides/slide4.xml" Id="R638d676244f84a09" /><Relationship Type="http://schemas.openxmlformats.org/officeDocument/2006/relationships/slide" Target="/ppt/slides/slide5.xml" Id="R2db0fc84b7df4727" /><Relationship Type="http://schemas.openxmlformats.org/officeDocument/2006/relationships/slide" Target="/ppt/slides/slide6.xml" Id="R6a14cab32fe243b8" /><Relationship Type="http://schemas.openxmlformats.org/officeDocument/2006/relationships/slide" Target="/ppt/slides/slide7.xml" Id="Rcb435136c4e4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02f604d59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4625908fa4a88" /><Relationship Type="http://schemas.openxmlformats.org/officeDocument/2006/relationships/theme" Target="/ppt/slideMasters/theme/theme1.xml" Id="R94cee08f5942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4625908fa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ad31c2a96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461e7696a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781eed8b2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edb7e0eab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a446e2d84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d57cf0e824f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3490aa9d241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CYC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−4 548 067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45 165 595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YNGVAR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921 674 333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CYC AS</a:t>
            </a:r>
          </a:p>
        </p:txBody>
      </p:sp>
    </p:spTree>
  </p:cSld>
  <p:clrMapOvr>
    <a:masterClrMapping xmlns:a="http://schemas.openxmlformats.org/drawingml/2006/main"/>
  </p:clrMapOvr>
</p:sld>
</file>