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c81a348f04c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8ff6d277774cfd"/>
  </p:sldMasterIdLst>
  <p:sldIdLst>
    <p:sldId xmlns:r="http://schemas.openxmlformats.org/officeDocument/2006/relationships" id="256" r:id="Rcef0fc5678cf420a"/>
    <p:sldId xmlns:r="http://schemas.openxmlformats.org/officeDocument/2006/relationships" id="257" r:id="R85c6e79722814c93"/>
    <p:sldId xmlns:r="http://schemas.openxmlformats.org/officeDocument/2006/relationships" id="258" r:id="Rafea7c6e632c4837"/>
    <p:sldId xmlns:r="http://schemas.openxmlformats.org/officeDocument/2006/relationships" id="259" r:id="R3ea5adb829da4148"/>
    <p:sldId xmlns:r="http://schemas.openxmlformats.org/officeDocument/2006/relationships" id="260" r:id="Rd7d6b1d4c5fd4e46"/>
    <p:sldId xmlns:r="http://schemas.openxmlformats.org/officeDocument/2006/relationships" id="261" r:id="Rf711de0bc99f4c2d"/>
    <p:sldId xmlns:r="http://schemas.openxmlformats.org/officeDocument/2006/relationships" id="262" r:id="R66ed9adce49f45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ff6d277774cfd" /><Relationship Type="http://schemas.openxmlformats.org/officeDocument/2006/relationships/slide" Target="/ppt/slides/slide1.xml" Id="Rcef0fc5678cf420a" /><Relationship Type="http://schemas.openxmlformats.org/officeDocument/2006/relationships/slide" Target="/ppt/slides/slide2.xml" Id="R85c6e79722814c93" /><Relationship Type="http://schemas.openxmlformats.org/officeDocument/2006/relationships/slide" Target="/ppt/slides/slide3.xml" Id="Rafea7c6e632c4837" /><Relationship Type="http://schemas.openxmlformats.org/officeDocument/2006/relationships/slide" Target="/ppt/slides/slide4.xml" Id="R3ea5adb829da4148" /><Relationship Type="http://schemas.openxmlformats.org/officeDocument/2006/relationships/slide" Target="/ppt/slides/slide5.xml" Id="Rd7d6b1d4c5fd4e46" /><Relationship Type="http://schemas.openxmlformats.org/officeDocument/2006/relationships/slide" Target="/ppt/slides/slide6.xml" Id="Rf711de0bc99f4c2d" /><Relationship Type="http://schemas.openxmlformats.org/officeDocument/2006/relationships/slide" Target="/ppt/slides/slide7.xml" Id="R66ed9adce49f45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b4e2f4dfb42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b821fb4e247c0" /><Relationship Type="http://schemas.openxmlformats.org/officeDocument/2006/relationships/theme" Target="/ppt/slideMasters/theme/theme1.xml" Id="R1c6e9913f72d45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b821fb4e247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10770890249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5b71ef6894d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a66e89dc5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41a7ebb9249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73bd81ee142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211dc4c2d43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222bbadbb40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2 085 991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51 383 473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51 479 274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PIA MALENE KLYVE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921 663 102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