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e1b8ec8fa448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c86f0537a843ba"/>
  </p:sldMasterIdLst>
  <p:sldIdLst>
    <p:sldId xmlns:r="http://schemas.openxmlformats.org/officeDocument/2006/relationships" id="256" r:id="R7e73835be2b8443c"/>
    <p:sldId xmlns:r="http://schemas.openxmlformats.org/officeDocument/2006/relationships" id="257" r:id="R2cc1a7d6f2ac464d"/>
    <p:sldId xmlns:r="http://schemas.openxmlformats.org/officeDocument/2006/relationships" id="258" r:id="Rbd91ef0651894092"/>
    <p:sldId xmlns:r="http://schemas.openxmlformats.org/officeDocument/2006/relationships" id="259" r:id="Rf5a2ad474b814431"/>
    <p:sldId xmlns:r="http://schemas.openxmlformats.org/officeDocument/2006/relationships" id="260" r:id="R2f0a394ff0844717"/>
    <p:sldId xmlns:r="http://schemas.openxmlformats.org/officeDocument/2006/relationships" id="261" r:id="Rb12b2f217ee54d8a"/>
    <p:sldId xmlns:r="http://schemas.openxmlformats.org/officeDocument/2006/relationships" id="262" r:id="Ra893d58ea8a94d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c86f0537a843ba" /><Relationship Type="http://schemas.openxmlformats.org/officeDocument/2006/relationships/slide" Target="/ppt/slides/slide1.xml" Id="R7e73835be2b8443c" /><Relationship Type="http://schemas.openxmlformats.org/officeDocument/2006/relationships/slide" Target="/ppt/slides/slide2.xml" Id="R2cc1a7d6f2ac464d" /><Relationship Type="http://schemas.openxmlformats.org/officeDocument/2006/relationships/slide" Target="/ppt/slides/slide3.xml" Id="Rbd91ef0651894092" /><Relationship Type="http://schemas.openxmlformats.org/officeDocument/2006/relationships/slide" Target="/ppt/slides/slide4.xml" Id="Rf5a2ad474b814431" /><Relationship Type="http://schemas.openxmlformats.org/officeDocument/2006/relationships/slide" Target="/ppt/slides/slide5.xml" Id="R2f0a394ff0844717" /><Relationship Type="http://schemas.openxmlformats.org/officeDocument/2006/relationships/slide" Target="/ppt/slides/slide6.xml" Id="Rb12b2f217ee54d8a" /><Relationship Type="http://schemas.openxmlformats.org/officeDocument/2006/relationships/slide" Target="/ppt/slides/slide7.xml" Id="Ra893d58ea8a94d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088afe688e42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82820b5524d6f" /><Relationship Type="http://schemas.openxmlformats.org/officeDocument/2006/relationships/theme" Target="/ppt/slideMasters/theme/theme1.xml" Id="Rf791e2ab43e145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e82820b5524d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5049578c542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efec2ecb045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bdcff4b674b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b4ce3bae148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8b078a15a4d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bb8a7edd94b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b2782b03942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PIBA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PIBA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2 085 991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51 383 473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51 479 274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PIA MALENE KLYVE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Holtveien 42B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921 663 102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