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a5da4ac98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96a95afe34616"/>
  </p:sldMasterIdLst>
  <p:sldIdLst>
    <p:sldId xmlns:r="http://schemas.openxmlformats.org/officeDocument/2006/relationships" id="256" r:id="R5ba7be57347c4a01"/>
    <p:sldId xmlns:r="http://schemas.openxmlformats.org/officeDocument/2006/relationships" id="257" r:id="R118e54cd91204ee1"/>
    <p:sldId xmlns:r="http://schemas.openxmlformats.org/officeDocument/2006/relationships" id="258" r:id="Rd620e67bbc204dd1"/>
    <p:sldId xmlns:r="http://schemas.openxmlformats.org/officeDocument/2006/relationships" id="259" r:id="Rb87c1111de034859"/>
    <p:sldId xmlns:r="http://schemas.openxmlformats.org/officeDocument/2006/relationships" id="260" r:id="R36fa912b7f0440cf"/>
    <p:sldId xmlns:r="http://schemas.openxmlformats.org/officeDocument/2006/relationships" id="261" r:id="R896633979079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96a95afe34616" /><Relationship Type="http://schemas.openxmlformats.org/officeDocument/2006/relationships/slide" Target="/ppt/slides/slide1.xml" Id="R5ba7be57347c4a01" /><Relationship Type="http://schemas.openxmlformats.org/officeDocument/2006/relationships/slide" Target="/ppt/slides/slide2.xml" Id="R118e54cd91204ee1" /><Relationship Type="http://schemas.openxmlformats.org/officeDocument/2006/relationships/slide" Target="/ppt/slides/slide3.xml" Id="Rd620e67bbc204dd1" /><Relationship Type="http://schemas.openxmlformats.org/officeDocument/2006/relationships/slide" Target="/ppt/slides/slide4.xml" Id="Rb87c1111de034859" /><Relationship Type="http://schemas.openxmlformats.org/officeDocument/2006/relationships/slide" Target="/ppt/slides/slide5.xml" Id="R36fa912b7f0440cf" /><Relationship Type="http://schemas.openxmlformats.org/officeDocument/2006/relationships/slide" Target="/ppt/slides/slide6.xml" Id="R896633979079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db56d5870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3a91c14394725" /><Relationship Type="http://schemas.openxmlformats.org/officeDocument/2006/relationships/theme" Target="/ppt/slideMasters/theme/theme1.xml" Id="Rb1752c5b16e6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3a91c1439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4c80c14fc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eb28f730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32e04ea1a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81316fa4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471022a4f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1798bd2be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