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ee914c68b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c5e3b77294622"/>
  </p:sldMasterIdLst>
  <p:sldIdLst>
    <p:sldId xmlns:r="http://schemas.openxmlformats.org/officeDocument/2006/relationships" id="256" r:id="R3e43a0b1376e44c3"/>
    <p:sldId xmlns:r="http://schemas.openxmlformats.org/officeDocument/2006/relationships" id="257" r:id="R9283564c1dfa450d"/>
    <p:sldId xmlns:r="http://schemas.openxmlformats.org/officeDocument/2006/relationships" id="258" r:id="Rda9e768b9e4841f0"/>
    <p:sldId xmlns:r="http://schemas.openxmlformats.org/officeDocument/2006/relationships" id="259" r:id="R4dbe65d74a6a43cc"/>
    <p:sldId xmlns:r="http://schemas.openxmlformats.org/officeDocument/2006/relationships" id="260" r:id="R30ae728dce0d4ea2"/>
    <p:sldId xmlns:r="http://schemas.openxmlformats.org/officeDocument/2006/relationships" id="261" r:id="Rc4a5439ce28549d7"/>
    <p:sldId xmlns:r="http://schemas.openxmlformats.org/officeDocument/2006/relationships" id="262" r:id="Red7b16d3f168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c5e3b77294622" /><Relationship Type="http://schemas.openxmlformats.org/officeDocument/2006/relationships/slide" Target="/ppt/slides/slide1.xml" Id="R3e43a0b1376e44c3" /><Relationship Type="http://schemas.openxmlformats.org/officeDocument/2006/relationships/slide" Target="/ppt/slides/slide2.xml" Id="R9283564c1dfa450d" /><Relationship Type="http://schemas.openxmlformats.org/officeDocument/2006/relationships/slide" Target="/ppt/slides/slide3.xml" Id="Rda9e768b9e4841f0" /><Relationship Type="http://schemas.openxmlformats.org/officeDocument/2006/relationships/slide" Target="/ppt/slides/slide4.xml" Id="R4dbe65d74a6a43cc" /><Relationship Type="http://schemas.openxmlformats.org/officeDocument/2006/relationships/slide" Target="/ppt/slides/slide5.xml" Id="R30ae728dce0d4ea2" /><Relationship Type="http://schemas.openxmlformats.org/officeDocument/2006/relationships/slide" Target="/ppt/slides/slide6.xml" Id="Rc4a5439ce28549d7" /><Relationship Type="http://schemas.openxmlformats.org/officeDocument/2006/relationships/slide" Target="/ppt/slides/slide7.xml" Id="Red7b16d3f168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339aab3b5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14bffb7014a72" /><Relationship Type="http://schemas.openxmlformats.org/officeDocument/2006/relationships/theme" Target="/ppt/slideMasters/theme/theme1.xml" Id="Ra4d0af9aeae7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14bffb701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4b757200b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239f99086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5f500078949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79614eca0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a603d60bf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5112c8f141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08a42db9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1 467 897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1 594 846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LINDSTRØM TOR-ERIK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Rubina Ranas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921 660 138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TSL AS</a:t>
            </a:r>
          </a:p>
        </p:txBody>
      </p:sp>
    </p:spTree>
  </p:cSld>
  <p:clrMapOvr>
    <a:masterClrMapping xmlns:a="http://schemas.openxmlformats.org/drawingml/2006/main"/>
  </p:clrMapOvr>
</p:sld>
</file>