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71316107f14b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fc46ac35104382"/>
  </p:sldMasterIdLst>
  <p:sldIdLst>
    <p:sldId xmlns:r="http://schemas.openxmlformats.org/officeDocument/2006/relationships" id="256" r:id="Rb6593942e89b4240"/>
    <p:sldId xmlns:r="http://schemas.openxmlformats.org/officeDocument/2006/relationships" id="257" r:id="R06b62a1c2f0344aa"/>
    <p:sldId xmlns:r="http://schemas.openxmlformats.org/officeDocument/2006/relationships" id="258" r:id="R9bce4ae7337942dd"/>
    <p:sldId xmlns:r="http://schemas.openxmlformats.org/officeDocument/2006/relationships" id="259" r:id="R70c6bc04c16542ec"/>
    <p:sldId xmlns:r="http://schemas.openxmlformats.org/officeDocument/2006/relationships" id="260" r:id="Rcdcc2adfcc874624"/>
    <p:sldId xmlns:r="http://schemas.openxmlformats.org/officeDocument/2006/relationships" id="261" r:id="R2ca4d09fd90d45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fc46ac35104382" /><Relationship Type="http://schemas.openxmlformats.org/officeDocument/2006/relationships/slide" Target="/ppt/slides/slide1.xml" Id="Rb6593942e89b4240" /><Relationship Type="http://schemas.openxmlformats.org/officeDocument/2006/relationships/slide" Target="/ppt/slides/slide2.xml" Id="R06b62a1c2f0344aa" /><Relationship Type="http://schemas.openxmlformats.org/officeDocument/2006/relationships/slide" Target="/ppt/slides/slide3.xml" Id="R9bce4ae7337942dd" /><Relationship Type="http://schemas.openxmlformats.org/officeDocument/2006/relationships/slide" Target="/ppt/slides/slide4.xml" Id="R70c6bc04c16542ec" /><Relationship Type="http://schemas.openxmlformats.org/officeDocument/2006/relationships/slide" Target="/ppt/slides/slide5.xml" Id="Rcdcc2adfcc874624" /><Relationship Type="http://schemas.openxmlformats.org/officeDocument/2006/relationships/slide" Target="/ppt/slides/slide6.xml" Id="R2ca4d09fd90d45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b06f80136140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bd91dcb0d43f0" /><Relationship Type="http://schemas.openxmlformats.org/officeDocument/2006/relationships/theme" Target="/ppt/slideMasters/theme/theme1.xml" Id="R0f80d0032e694f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0bd91dcb0d43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56107ff5f41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3674037664e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55edd5da74b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ed58e8c794b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53710bfdf46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f1646f8e04f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KROKEN CAFE &amp; CATERING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 CAFE &amp;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CAFE &amp; CATERING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 CAFE &amp;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 CAFE &amp;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 CAFE &amp;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137 629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−160 361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−164 363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−139 933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251 114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 CAFE &amp;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921 594 313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 CAFE &amp; CATERING AS</a:t>
            </a:r>
          </a:p>
        </p:txBody>
      </p:sp>
    </p:spTree>
  </p:cSld>
  <p:clrMapOvr>
    <a:masterClrMapping xmlns:a="http://schemas.openxmlformats.org/drawingml/2006/main"/>
  </p:clrMapOvr>
</p:sld>
</file>