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d02d8dcb7d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0e0c1a7a434469"/>
  </p:sldMasterIdLst>
  <p:sldIdLst>
    <p:sldId xmlns:r="http://schemas.openxmlformats.org/officeDocument/2006/relationships" id="256" r:id="R9ffd7bf3073a44d7"/>
    <p:sldId xmlns:r="http://schemas.openxmlformats.org/officeDocument/2006/relationships" id="257" r:id="R1722d0ddd5ad4e35"/>
    <p:sldId xmlns:r="http://schemas.openxmlformats.org/officeDocument/2006/relationships" id="258" r:id="Rd951143ae3dd4b1c"/>
    <p:sldId xmlns:r="http://schemas.openxmlformats.org/officeDocument/2006/relationships" id="259" r:id="R27a00158604d4b0c"/>
    <p:sldId xmlns:r="http://schemas.openxmlformats.org/officeDocument/2006/relationships" id="260" r:id="R6025f82c282e4a21"/>
    <p:sldId xmlns:r="http://schemas.openxmlformats.org/officeDocument/2006/relationships" id="261" r:id="R37d4f45cce464685"/>
    <p:sldId xmlns:r="http://schemas.openxmlformats.org/officeDocument/2006/relationships" id="262" r:id="R5f468d15eace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e0c1a7a434469" /><Relationship Type="http://schemas.openxmlformats.org/officeDocument/2006/relationships/slide" Target="/ppt/slides/slide1.xml" Id="R9ffd7bf3073a44d7" /><Relationship Type="http://schemas.openxmlformats.org/officeDocument/2006/relationships/slide" Target="/ppt/slides/slide2.xml" Id="R1722d0ddd5ad4e35" /><Relationship Type="http://schemas.openxmlformats.org/officeDocument/2006/relationships/slide" Target="/ppt/slides/slide3.xml" Id="Rd951143ae3dd4b1c" /><Relationship Type="http://schemas.openxmlformats.org/officeDocument/2006/relationships/slide" Target="/ppt/slides/slide4.xml" Id="R27a00158604d4b0c" /><Relationship Type="http://schemas.openxmlformats.org/officeDocument/2006/relationships/slide" Target="/ppt/slides/slide5.xml" Id="R6025f82c282e4a21" /><Relationship Type="http://schemas.openxmlformats.org/officeDocument/2006/relationships/slide" Target="/ppt/slides/slide6.xml" Id="R37d4f45cce464685" /><Relationship Type="http://schemas.openxmlformats.org/officeDocument/2006/relationships/slide" Target="/ppt/slides/slide7.xml" Id="R5f468d15eace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e55b18066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ed6d6510a451a" /><Relationship Type="http://schemas.openxmlformats.org/officeDocument/2006/relationships/theme" Target="/ppt/slideMasters/theme/theme1.xml" Id="R953859665f0e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ed6d6510a45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c5e6dbfb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f0493b447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7d2cb514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905c7fbcb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5d178e1d6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f3fb1c405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018f688b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