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111a9e213b48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2f0094fed1455f"/>
  </p:sldMasterIdLst>
  <p:sldIdLst>
    <p:sldId xmlns:r="http://schemas.openxmlformats.org/officeDocument/2006/relationships" id="256" r:id="R7524deb8d6924a9b"/>
    <p:sldId xmlns:r="http://schemas.openxmlformats.org/officeDocument/2006/relationships" id="257" r:id="R588c1b237faa4574"/>
    <p:sldId xmlns:r="http://schemas.openxmlformats.org/officeDocument/2006/relationships" id="258" r:id="Rba64c53d09d94230"/>
    <p:sldId xmlns:r="http://schemas.openxmlformats.org/officeDocument/2006/relationships" id="259" r:id="R1cc6286ede9c4228"/>
    <p:sldId xmlns:r="http://schemas.openxmlformats.org/officeDocument/2006/relationships" id="260" r:id="R1c974851f3294ee2"/>
    <p:sldId xmlns:r="http://schemas.openxmlformats.org/officeDocument/2006/relationships" id="261" r:id="Rdf8832403203400f"/>
    <p:sldId xmlns:r="http://schemas.openxmlformats.org/officeDocument/2006/relationships" id="262" r:id="Rebb247d794ad43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2f0094fed1455f" /><Relationship Type="http://schemas.openxmlformats.org/officeDocument/2006/relationships/slide" Target="/ppt/slides/slide1.xml" Id="R7524deb8d6924a9b" /><Relationship Type="http://schemas.openxmlformats.org/officeDocument/2006/relationships/slide" Target="/ppt/slides/slide2.xml" Id="R588c1b237faa4574" /><Relationship Type="http://schemas.openxmlformats.org/officeDocument/2006/relationships/slide" Target="/ppt/slides/slide3.xml" Id="Rba64c53d09d94230" /><Relationship Type="http://schemas.openxmlformats.org/officeDocument/2006/relationships/slide" Target="/ppt/slides/slide4.xml" Id="R1cc6286ede9c4228" /><Relationship Type="http://schemas.openxmlformats.org/officeDocument/2006/relationships/slide" Target="/ppt/slides/slide5.xml" Id="R1c974851f3294ee2" /><Relationship Type="http://schemas.openxmlformats.org/officeDocument/2006/relationships/slide" Target="/ppt/slides/slide6.xml" Id="Rdf8832403203400f" /><Relationship Type="http://schemas.openxmlformats.org/officeDocument/2006/relationships/slide" Target="/ppt/slides/slide7.xml" Id="Rebb247d794ad43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fcde86fe2a43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b793b63f447fc" /><Relationship Type="http://schemas.openxmlformats.org/officeDocument/2006/relationships/theme" Target="/ppt/slideMasters/theme/theme1.xml" Id="Rad164352699e44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fb793b63f447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c1f3d69e442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094f34ff640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8385302f84d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0be2834f741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63d0458e744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3c7d944cd45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e8fe5e2874d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ENKA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ENKA HOLDING AS ble etablert [år] og holder til i Eikefjord.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590 738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6 047 660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6 067 486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KALLAND ENDRE APALSETH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Hamnavegen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6940 Eikefjord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921 533 721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