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bb95dca0664f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ca25c5d6de47ec"/>
  </p:sldMasterIdLst>
  <p:sldIdLst>
    <p:sldId xmlns:r="http://schemas.openxmlformats.org/officeDocument/2006/relationships" id="256" r:id="R8ebb63006c024d15"/>
    <p:sldId xmlns:r="http://schemas.openxmlformats.org/officeDocument/2006/relationships" id="257" r:id="Rc1da6fb533fa4fd6"/>
    <p:sldId xmlns:r="http://schemas.openxmlformats.org/officeDocument/2006/relationships" id="258" r:id="R4f730dc00fac4ddc"/>
    <p:sldId xmlns:r="http://schemas.openxmlformats.org/officeDocument/2006/relationships" id="259" r:id="R56fcd8cbd7814e17"/>
    <p:sldId xmlns:r="http://schemas.openxmlformats.org/officeDocument/2006/relationships" id="260" r:id="Ra2e75b72c9dd4e64"/>
    <p:sldId xmlns:r="http://schemas.openxmlformats.org/officeDocument/2006/relationships" id="261" r:id="Ra457fea233ad4bb4"/>
    <p:sldId xmlns:r="http://schemas.openxmlformats.org/officeDocument/2006/relationships" id="262" r:id="R1a35f51ed78f49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ca25c5d6de47ec" /><Relationship Type="http://schemas.openxmlformats.org/officeDocument/2006/relationships/slide" Target="/ppt/slides/slide1.xml" Id="R8ebb63006c024d15" /><Relationship Type="http://schemas.openxmlformats.org/officeDocument/2006/relationships/slide" Target="/ppt/slides/slide2.xml" Id="Rc1da6fb533fa4fd6" /><Relationship Type="http://schemas.openxmlformats.org/officeDocument/2006/relationships/slide" Target="/ppt/slides/slide3.xml" Id="R4f730dc00fac4ddc" /><Relationship Type="http://schemas.openxmlformats.org/officeDocument/2006/relationships/slide" Target="/ppt/slides/slide4.xml" Id="R56fcd8cbd7814e17" /><Relationship Type="http://schemas.openxmlformats.org/officeDocument/2006/relationships/slide" Target="/ppt/slides/slide5.xml" Id="Ra2e75b72c9dd4e64" /><Relationship Type="http://schemas.openxmlformats.org/officeDocument/2006/relationships/slide" Target="/ppt/slides/slide6.xml" Id="Ra457fea233ad4bb4" /><Relationship Type="http://schemas.openxmlformats.org/officeDocument/2006/relationships/slide" Target="/ppt/slides/slide7.xml" Id="R1a35f51ed78f49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75cb97f3534d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a45eaf5654f90" /><Relationship Type="http://schemas.openxmlformats.org/officeDocument/2006/relationships/theme" Target="/ppt/slideMasters/theme/theme1.xml" Id="Rbc710e3ad14b46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aa45eaf5654f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11a308d354e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eac8c9c764d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fad0dd6924a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2a82025ec46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4b3574b574e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7102368d044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8f40de8c048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SVØLLÅI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SVØLLÅI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SVØLLÅI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SVØLLÅI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SVØLLÅI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SVØLLÅI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743 995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1 561 748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1 788 346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SVØLLÅI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RUUD SVERRE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SVØLLÅI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Hovinveien 37B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921 476 949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SVØLLÅI AS</a:t>
            </a:r>
          </a:p>
        </p:txBody>
      </p:sp>
    </p:spTree>
  </p:cSld>
  <p:clrMapOvr>
    <a:masterClrMapping xmlns:a="http://schemas.openxmlformats.org/drawingml/2006/main"/>
  </p:clrMapOvr>
</p:sld>
</file>