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50b00db2a04e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a06443ada54c7a"/>
  </p:sldMasterIdLst>
  <p:sldIdLst>
    <p:sldId xmlns:r="http://schemas.openxmlformats.org/officeDocument/2006/relationships" id="256" r:id="R69a4149197d94081"/>
    <p:sldId xmlns:r="http://schemas.openxmlformats.org/officeDocument/2006/relationships" id="257" r:id="R916e4f071b1c48af"/>
    <p:sldId xmlns:r="http://schemas.openxmlformats.org/officeDocument/2006/relationships" id="258" r:id="Rf6ad7efa372a43bb"/>
    <p:sldId xmlns:r="http://schemas.openxmlformats.org/officeDocument/2006/relationships" id="259" r:id="Rd246b16c72bc400f"/>
    <p:sldId xmlns:r="http://schemas.openxmlformats.org/officeDocument/2006/relationships" id="260" r:id="Rdbe2df9bb48e4f57"/>
    <p:sldId xmlns:r="http://schemas.openxmlformats.org/officeDocument/2006/relationships" id="261" r:id="R359d086236384576"/>
    <p:sldId xmlns:r="http://schemas.openxmlformats.org/officeDocument/2006/relationships" id="262" r:id="Re4cf9d3303e147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a06443ada54c7a" /><Relationship Type="http://schemas.openxmlformats.org/officeDocument/2006/relationships/slide" Target="/ppt/slides/slide1.xml" Id="R69a4149197d94081" /><Relationship Type="http://schemas.openxmlformats.org/officeDocument/2006/relationships/slide" Target="/ppt/slides/slide2.xml" Id="R916e4f071b1c48af" /><Relationship Type="http://schemas.openxmlformats.org/officeDocument/2006/relationships/slide" Target="/ppt/slides/slide3.xml" Id="Rf6ad7efa372a43bb" /><Relationship Type="http://schemas.openxmlformats.org/officeDocument/2006/relationships/slide" Target="/ppt/slides/slide4.xml" Id="Rd246b16c72bc400f" /><Relationship Type="http://schemas.openxmlformats.org/officeDocument/2006/relationships/slide" Target="/ppt/slides/slide5.xml" Id="Rdbe2df9bb48e4f57" /><Relationship Type="http://schemas.openxmlformats.org/officeDocument/2006/relationships/slide" Target="/ppt/slides/slide6.xml" Id="R359d086236384576" /><Relationship Type="http://schemas.openxmlformats.org/officeDocument/2006/relationships/slide" Target="/ppt/slides/slide7.xml" Id="Re4cf9d3303e147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622765feeb40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c54e40177430f" /><Relationship Type="http://schemas.openxmlformats.org/officeDocument/2006/relationships/theme" Target="/ppt/slideMasters/theme/theme1.xml" Id="Ra522d2647ca44b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6c54e4017743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5f50ebb7a4a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0b04534a04d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e0e0ba84143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e41a3228044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e4110fdd248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f09a53ee04f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c6a4ffea748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HANGOVER BAR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HANGOVER BAR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735 037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196 971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246 430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SMEDSTUEN LINDA KRISTINE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KRISTINE LIAN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921 453 213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