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5016ed201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fc21eae2e4147"/>
  </p:sldMasterIdLst>
  <p:sldIdLst>
    <p:sldId xmlns:r="http://schemas.openxmlformats.org/officeDocument/2006/relationships" id="256" r:id="Rf6a0072879d94351"/>
    <p:sldId xmlns:r="http://schemas.openxmlformats.org/officeDocument/2006/relationships" id="257" r:id="Rf09bc0105d584ba8"/>
    <p:sldId xmlns:r="http://schemas.openxmlformats.org/officeDocument/2006/relationships" id="258" r:id="R8b7b1f97c6744255"/>
    <p:sldId xmlns:r="http://schemas.openxmlformats.org/officeDocument/2006/relationships" id="259" r:id="R55826accbb014501"/>
    <p:sldId xmlns:r="http://schemas.openxmlformats.org/officeDocument/2006/relationships" id="260" r:id="R325d5cb7172b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fc21eae2e4147" /><Relationship Type="http://schemas.openxmlformats.org/officeDocument/2006/relationships/slide" Target="/ppt/slides/slide1.xml" Id="Rf6a0072879d94351" /><Relationship Type="http://schemas.openxmlformats.org/officeDocument/2006/relationships/slide" Target="/ppt/slides/slide2.xml" Id="Rf09bc0105d584ba8" /><Relationship Type="http://schemas.openxmlformats.org/officeDocument/2006/relationships/slide" Target="/ppt/slides/slide3.xml" Id="R8b7b1f97c6744255" /><Relationship Type="http://schemas.openxmlformats.org/officeDocument/2006/relationships/slide" Target="/ppt/slides/slide4.xml" Id="R55826accbb014501" /><Relationship Type="http://schemas.openxmlformats.org/officeDocument/2006/relationships/slide" Target="/ppt/slides/slide5.xml" Id="R325d5cb7172b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d58f88b33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dc14c243481a" /><Relationship Type="http://schemas.openxmlformats.org/officeDocument/2006/relationships/theme" Target="/ppt/slideMasters/theme/theme1.xml" Id="R88c500aa5d11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6dc14c243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7ff770a0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840835d6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e7bca5f0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a70ea95d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a54208f4b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