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3fd79f91b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7b408dbed4ee4"/>
  </p:sldMasterIdLst>
  <p:sldIdLst>
    <p:sldId xmlns:r="http://schemas.openxmlformats.org/officeDocument/2006/relationships" id="256" r:id="Rb29f209829664d69"/>
    <p:sldId xmlns:r="http://schemas.openxmlformats.org/officeDocument/2006/relationships" id="257" r:id="R5395a2c45aa54e49"/>
    <p:sldId xmlns:r="http://schemas.openxmlformats.org/officeDocument/2006/relationships" id="258" r:id="R910fb84055444c9c"/>
    <p:sldId xmlns:r="http://schemas.openxmlformats.org/officeDocument/2006/relationships" id="259" r:id="Rf36bb5b80a814da9"/>
    <p:sldId xmlns:r="http://schemas.openxmlformats.org/officeDocument/2006/relationships" id="260" r:id="Re4806732ad5a4074"/>
    <p:sldId xmlns:r="http://schemas.openxmlformats.org/officeDocument/2006/relationships" id="261" r:id="Rea40009728aa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7b408dbed4ee4" /><Relationship Type="http://schemas.openxmlformats.org/officeDocument/2006/relationships/slide" Target="/ppt/slides/slide1.xml" Id="Rb29f209829664d69" /><Relationship Type="http://schemas.openxmlformats.org/officeDocument/2006/relationships/slide" Target="/ppt/slides/slide2.xml" Id="R5395a2c45aa54e49" /><Relationship Type="http://schemas.openxmlformats.org/officeDocument/2006/relationships/slide" Target="/ppt/slides/slide3.xml" Id="R910fb84055444c9c" /><Relationship Type="http://schemas.openxmlformats.org/officeDocument/2006/relationships/slide" Target="/ppt/slides/slide4.xml" Id="Rf36bb5b80a814da9" /><Relationship Type="http://schemas.openxmlformats.org/officeDocument/2006/relationships/slide" Target="/ppt/slides/slide5.xml" Id="Re4806732ad5a4074" /><Relationship Type="http://schemas.openxmlformats.org/officeDocument/2006/relationships/slide" Target="/ppt/slides/slide6.xml" Id="Rea40009728aa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ebbcaad19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2d851f0e407e" /><Relationship Type="http://schemas.openxmlformats.org/officeDocument/2006/relationships/theme" Target="/ppt/slideMasters/theme/theme1.xml" Id="R5f1820005fd7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c2d851f0e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74d2e6f20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d6101a2e7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331983eec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a6658e021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503bb6e6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bc90a393b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