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291c5b3c0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795ee8a9746e9"/>
  </p:sldMasterIdLst>
  <p:sldIdLst>
    <p:sldId xmlns:r="http://schemas.openxmlformats.org/officeDocument/2006/relationships" id="256" r:id="Rc3bdf743359f4392"/>
    <p:sldId xmlns:r="http://schemas.openxmlformats.org/officeDocument/2006/relationships" id="257" r:id="R7cd32572f31e4761"/>
    <p:sldId xmlns:r="http://schemas.openxmlformats.org/officeDocument/2006/relationships" id="258" r:id="Rd8c649772591440f"/>
    <p:sldId xmlns:r="http://schemas.openxmlformats.org/officeDocument/2006/relationships" id="259" r:id="R6b748f82750a4064"/>
    <p:sldId xmlns:r="http://schemas.openxmlformats.org/officeDocument/2006/relationships" id="260" r:id="Rfdf21c030feb4adc"/>
    <p:sldId xmlns:r="http://schemas.openxmlformats.org/officeDocument/2006/relationships" id="261" r:id="R55f466d71fae4f75"/>
    <p:sldId xmlns:r="http://schemas.openxmlformats.org/officeDocument/2006/relationships" id="262" r:id="R4cd308d85b4c45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795ee8a9746e9" /><Relationship Type="http://schemas.openxmlformats.org/officeDocument/2006/relationships/slide" Target="/ppt/slides/slide1.xml" Id="Rc3bdf743359f4392" /><Relationship Type="http://schemas.openxmlformats.org/officeDocument/2006/relationships/slide" Target="/ppt/slides/slide2.xml" Id="R7cd32572f31e4761" /><Relationship Type="http://schemas.openxmlformats.org/officeDocument/2006/relationships/slide" Target="/ppt/slides/slide3.xml" Id="Rd8c649772591440f" /><Relationship Type="http://schemas.openxmlformats.org/officeDocument/2006/relationships/slide" Target="/ppt/slides/slide4.xml" Id="R6b748f82750a4064" /><Relationship Type="http://schemas.openxmlformats.org/officeDocument/2006/relationships/slide" Target="/ppt/slides/slide5.xml" Id="Rfdf21c030feb4adc" /><Relationship Type="http://schemas.openxmlformats.org/officeDocument/2006/relationships/slide" Target="/ppt/slides/slide6.xml" Id="R55f466d71fae4f75" /><Relationship Type="http://schemas.openxmlformats.org/officeDocument/2006/relationships/slide" Target="/ppt/slides/slide7.xml" Id="R4cd308d85b4c45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bb2bbe3fd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2ee7d532d4fdc" /><Relationship Type="http://schemas.openxmlformats.org/officeDocument/2006/relationships/theme" Target="/ppt/slideMasters/theme/theme1.xml" Id="R47fb9acb2485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2ee7d532d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93a3ee82f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5972b8f5b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65373a3bb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3e68893c4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230adfa4e43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07d59a1e441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0c2d74571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