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d15a117e5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3bea8f5a344ac"/>
  </p:sldMasterIdLst>
  <p:sldIdLst>
    <p:sldId xmlns:r="http://schemas.openxmlformats.org/officeDocument/2006/relationships" id="256" r:id="R81d942d79c924c3b"/>
    <p:sldId xmlns:r="http://schemas.openxmlformats.org/officeDocument/2006/relationships" id="257" r:id="R2830f9bc3a994cd0"/>
    <p:sldId xmlns:r="http://schemas.openxmlformats.org/officeDocument/2006/relationships" id="258" r:id="R19ee75a982f0443e"/>
    <p:sldId xmlns:r="http://schemas.openxmlformats.org/officeDocument/2006/relationships" id="259" r:id="Re74809b767894d54"/>
    <p:sldId xmlns:r="http://schemas.openxmlformats.org/officeDocument/2006/relationships" id="260" r:id="R1f8568b345fd45ad"/>
    <p:sldId xmlns:r="http://schemas.openxmlformats.org/officeDocument/2006/relationships" id="261" r:id="Rfaba145767034299"/>
    <p:sldId xmlns:r="http://schemas.openxmlformats.org/officeDocument/2006/relationships" id="262" r:id="R0db5deab1589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3bea8f5a344ac" /><Relationship Type="http://schemas.openxmlformats.org/officeDocument/2006/relationships/slide" Target="/ppt/slides/slide1.xml" Id="R81d942d79c924c3b" /><Relationship Type="http://schemas.openxmlformats.org/officeDocument/2006/relationships/slide" Target="/ppt/slides/slide2.xml" Id="R2830f9bc3a994cd0" /><Relationship Type="http://schemas.openxmlformats.org/officeDocument/2006/relationships/slide" Target="/ppt/slides/slide3.xml" Id="R19ee75a982f0443e" /><Relationship Type="http://schemas.openxmlformats.org/officeDocument/2006/relationships/slide" Target="/ppt/slides/slide4.xml" Id="Re74809b767894d54" /><Relationship Type="http://schemas.openxmlformats.org/officeDocument/2006/relationships/slide" Target="/ppt/slides/slide5.xml" Id="R1f8568b345fd45ad" /><Relationship Type="http://schemas.openxmlformats.org/officeDocument/2006/relationships/slide" Target="/ppt/slides/slide6.xml" Id="Rfaba145767034299" /><Relationship Type="http://schemas.openxmlformats.org/officeDocument/2006/relationships/slide" Target="/ppt/slides/slide7.xml" Id="R0db5deab1589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7675a81914a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c488ce5304684" /><Relationship Type="http://schemas.openxmlformats.org/officeDocument/2006/relationships/theme" Target="/ppt/slideMasters/theme/theme1.xml" Id="R3f5c78435a594f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5c488ce530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3e1654605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ee44ef52b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6e2a82a9643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c754a54e149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f350c95641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9032681864d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a97024e364d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