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b9cbde16ed4e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c4e21b070b4f1d"/>
  </p:sldMasterIdLst>
  <p:sldIdLst>
    <p:sldId xmlns:r="http://schemas.openxmlformats.org/officeDocument/2006/relationships" id="256" r:id="Rf94cf41887c34c2e"/>
    <p:sldId xmlns:r="http://schemas.openxmlformats.org/officeDocument/2006/relationships" id="257" r:id="Rc042e9f8a7134411"/>
    <p:sldId xmlns:r="http://schemas.openxmlformats.org/officeDocument/2006/relationships" id="258" r:id="Rb3ba307df68e4587"/>
    <p:sldId xmlns:r="http://schemas.openxmlformats.org/officeDocument/2006/relationships" id="259" r:id="R40a03bd793164542"/>
    <p:sldId xmlns:r="http://schemas.openxmlformats.org/officeDocument/2006/relationships" id="260" r:id="Re544ed9a4ff94f6d"/>
    <p:sldId xmlns:r="http://schemas.openxmlformats.org/officeDocument/2006/relationships" id="261" r:id="Rca56984b69a946f5"/>
    <p:sldId xmlns:r="http://schemas.openxmlformats.org/officeDocument/2006/relationships" id="262" r:id="R4fbe9a8e703c4d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c4e21b070b4f1d" /><Relationship Type="http://schemas.openxmlformats.org/officeDocument/2006/relationships/slide" Target="/ppt/slides/slide1.xml" Id="Rf94cf41887c34c2e" /><Relationship Type="http://schemas.openxmlformats.org/officeDocument/2006/relationships/slide" Target="/ppt/slides/slide2.xml" Id="Rc042e9f8a7134411" /><Relationship Type="http://schemas.openxmlformats.org/officeDocument/2006/relationships/slide" Target="/ppt/slides/slide3.xml" Id="Rb3ba307df68e4587" /><Relationship Type="http://schemas.openxmlformats.org/officeDocument/2006/relationships/slide" Target="/ppt/slides/slide4.xml" Id="R40a03bd793164542" /><Relationship Type="http://schemas.openxmlformats.org/officeDocument/2006/relationships/slide" Target="/ppt/slides/slide5.xml" Id="Re544ed9a4ff94f6d" /><Relationship Type="http://schemas.openxmlformats.org/officeDocument/2006/relationships/slide" Target="/ppt/slides/slide6.xml" Id="Rca56984b69a946f5" /><Relationship Type="http://schemas.openxmlformats.org/officeDocument/2006/relationships/slide" Target="/ppt/slides/slide7.xml" Id="R4fbe9a8e703c4d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c5d10e798b47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c1b795333445e" /><Relationship Type="http://schemas.openxmlformats.org/officeDocument/2006/relationships/theme" Target="/ppt/slideMasters/theme/theme1.xml" Id="Rfc454c379a394b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bc1b79533344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e26aad5c34b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7778283354a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340472a384b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4bfd370ab49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1312e5c774d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fc782bc5d41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deac3585748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ANTHOLZ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1 771 335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10 718 504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11 316 017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GEORG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