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6fe6e1d7994d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ef496f8ab9492b"/>
  </p:sldMasterIdLst>
  <p:sldIdLst>
    <p:sldId xmlns:r="http://schemas.openxmlformats.org/officeDocument/2006/relationships" id="256" r:id="R7d28490fb9064166"/>
    <p:sldId xmlns:r="http://schemas.openxmlformats.org/officeDocument/2006/relationships" id="257" r:id="R2aed3f18771d4875"/>
    <p:sldId xmlns:r="http://schemas.openxmlformats.org/officeDocument/2006/relationships" id="258" r:id="R6a3bf62823014bd3"/>
    <p:sldId xmlns:r="http://schemas.openxmlformats.org/officeDocument/2006/relationships" id="259" r:id="R36d28944e4474fa5"/>
    <p:sldId xmlns:r="http://schemas.openxmlformats.org/officeDocument/2006/relationships" id="260" r:id="R6949b517e6e94142"/>
    <p:sldId xmlns:r="http://schemas.openxmlformats.org/officeDocument/2006/relationships" id="261" r:id="R14643e12a8e44740"/>
    <p:sldId xmlns:r="http://schemas.openxmlformats.org/officeDocument/2006/relationships" id="262" r:id="R8b40d6f3772c4c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ef496f8ab9492b" /><Relationship Type="http://schemas.openxmlformats.org/officeDocument/2006/relationships/slide" Target="/ppt/slides/slide1.xml" Id="R7d28490fb9064166" /><Relationship Type="http://schemas.openxmlformats.org/officeDocument/2006/relationships/slide" Target="/ppt/slides/slide2.xml" Id="R2aed3f18771d4875" /><Relationship Type="http://schemas.openxmlformats.org/officeDocument/2006/relationships/slide" Target="/ppt/slides/slide3.xml" Id="R6a3bf62823014bd3" /><Relationship Type="http://schemas.openxmlformats.org/officeDocument/2006/relationships/slide" Target="/ppt/slides/slide4.xml" Id="R36d28944e4474fa5" /><Relationship Type="http://schemas.openxmlformats.org/officeDocument/2006/relationships/slide" Target="/ppt/slides/slide5.xml" Id="R6949b517e6e94142" /><Relationship Type="http://schemas.openxmlformats.org/officeDocument/2006/relationships/slide" Target="/ppt/slides/slide6.xml" Id="R14643e12a8e44740" /><Relationship Type="http://schemas.openxmlformats.org/officeDocument/2006/relationships/slide" Target="/ppt/slides/slide7.xml" Id="R8b40d6f3772c4c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2c747455974f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fd7f4a7024806" /><Relationship Type="http://schemas.openxmlformats.org/officeDocument/2006/relationships/theme" Target="/ppt/slideMasters/theme/theme1.xml" Id="R7f728a572bf04e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2fd7f4a70248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6dd5bede5745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da7e333524c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23eb3054fe43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1df9c462eb48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4e63754cd4e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fb998b051147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a1ca9bc3a4f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ANTHOLZ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ANTHOLZ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ANTHOLZ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ANTHOLZ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ANTHOLZ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ANTHOLZ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1 771 335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10 718 504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11 316 017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ANTHOLZ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GEORG HENRIKSEN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ANTHOLZ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Dvergsneslia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4639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921 337 310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ANTHOLZ INVEST AS</a:t>
            </a:r>
          </a:p>
        </p:txBody>
      </p:sp>
    </p:spTree>
  </p:cSld>
  <p:clrMapOvr>
    <a:masterClrMapping xmlns:a="http://schemas.openxmlformats.org/drawingml/2006/main"/>
  </p:clrMapOvr>
</p:sld>
</file>