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40bb37554246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2d59ea0f4b4856"/>
  </p:sldMasterIdLst>
  <p:sldIdLst>
    <p:sldId xmlns:r="http://schemas.openxmlformats.org/officeDocument/2006/relationships" id="256" r:id="R19502ff838674467"/>
    <p:sldId xmlns:r="http://schemas.openxmlformats.org/officeDocument/2006/relationships" id="257" r:id="Rdb1772aeac5f4c13"/>
    <p:sldId xmlns:r="http://schemas.openxmlformats.org/officeDocument/2006/relationships" id="258" r:id="Rbbb4b7ccf69e43b2"/>
    <p:sldId xmlns:r="http://schemas.openxmlformats.org/officeDocument/2006/relationships" id="259" r:id="Re316d42d91bd46df"/>
    <p:sldId xmlns:r="http://schemas.openxmlformats.org/officeDocument/2006/relationships" id="260" r:id="R26f7db7f74d24f7c"/>
    <p:sldId xmlns:r="http://schemas.openxmlformats.org/officeDocument/2006/relationships" id="261" r:id="Rc4fd5d0d80ae4032"/>
    <p:sldId xmlns:r="http://schemas.openxmlformats.org/officeDocument/2006/relationships" id="262" r:id="R96e0267711f449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2d59ea0f4b4856" /><Relationship Type="http://schemas.openxmlformats.org/officeDocument/2006/relationships/slide" Target="/ppt/slides/slide1.xml" Id="R19502ff838674467" /><Relationship Type="http://schemas.openxmlformats.org/officeDocument/2006/relationships/slide" Target="/ppt/slides/slide2.xml" Id="Rdb1772aeac5f4c13" /><Relationship Type="http://schemas.openxmlformats.org/officeDocument/2006/relationships/slide" Target="/ppt/slides/slide3.xml" Id="Rbbb4b7ccf69e43b2" /><Relationship Type="http://schemas.openxmlformats.org/officeDocument/2006/relationships/slide" Target="/ppt/slides/slide4.xml" Id="Re316d42d91bd46df" /><Relationship Type="http://schemas.openxmlformats.org/officeDocument/2006/relationships/slide" Target="/ppt/slides/slide5.xml" Id="R26f7db7f74d24f7c" /><Relationship Type="http://schemas.openxmlformats.org/officeDocument/2006/relationships/slide" Target="/ppt/slides/slide6.xml" Id="Rc4fd5d0d80ae4032" /><Relationship Type="http://schemas.openxmlformats.org/officeDocument/2006/relationships/slide" Target="/ppt/slides/slide7.xml" Id="R96e0267711f449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a14e12fcc84c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493aa22054936" /><Relationship Type="http://schemas.openxmlformats.org/officeDocument/2006/relationships/theme" Target="/ppt/slideMasters/theme/theme1.xml" Id="R777c4db2b98b4b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d493aa2205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1f1d5dad547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d3beefe5d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f758286c1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9334ee54649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e7765f8cf45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ca45bba794c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9f94159584a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