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6ab54524874d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2f84624ef9404e"/>
  </p:sldMasterIdLst>
  <p:sldIdLst>
    <p:sldId xmlns:r="http://schemas.openxmlformats.org/officeDocument/2006/relationships" id="256" r:id="R688618263aac47dc"/>
    <p:sldId xmlns:r="http://schemas.openxmlformats.org/officeDocument/2006/relationships" id="257" r:id="R956ae23323e244e4"/>
    <p:sldId xmlns:r="http://schemas.openxmlformats.org/officeDocument/2006/relationships" id="258" r:id="R4d7972b8769647d3"/>
    <p:sldId xmlns:r="http://schemas.openxmlformats.org/officeDocument/2006/relationships" id="259" r:id="R982144b7eca243ff"/>
    <p:sldId xmlns:r="http://schemas.openxmlformats.org/officeDocument/2006/relationships" id="260" r:id="R99c82b462f244f66"/>
    <p:sldId xmlns:r="http://schemas.openxmlformats.org/officeDocument/2006/relationships" id="261" r:id="R23061e0b138d482c"/>
    <p:sldId xmlns:r="http://schemas.openxmlformats.org/officeDocument/2006/relationships" id="262" r:id="R970cc72b821149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2f84624ef9404e" /><Relationship Type="http://schemas.openxmlformats.org/officeDocument/2006/relationships/slide" Target="/ppt/slides/slide1.xml" Id="R688618263aac47dc" /><Relationship Type="http://schemas.openxmlformats.org/officeDocument/2006/relationships/slide" Target="/ppt/slides/slide2.xml" Id="R956ae23323e244e4" /><Relationship Type="http://schemas.openxmlformats.org/officeDocument/2006/relationships/slide" Target="/ppt/slides/slide3.xml" Id="R4d7972b8769647d3" /><Relationship Type="http://schemas.openxmlformats.org/officeDocument/2006/relationships/slide" Target="/ppt/slides/slide4.xml" Id="R982144b7eca243ff" /><Relationship Type="http://schemas.openxmlformats.org/officeDocument/2006/relationships/slide" Target="/ppt/slides/slide5.xml" Id="R99c82b462f244f66" /><Relationship Type="http://schemas.openxmlformats.org/officeDocument/2006/relationships/slide" Target="/ppt/slides/slide6.xml" Id="R23061e0b138d482c" /><Relationship Type="http://schemas.openxmlformats.org/officeDocument/2006/relationships/slide" Target="/ppt/slides/slide7.xml" Id="R970cc72b821149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f33ab3b7147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f4fd3d1854df0" /><Relationship Type="http://schemas.openxmlformats.org/officeDocument/2006/relationships/theme" Target="/ppt/slideMasters/theme/theme1.xml" Id="Rc8e7ee7fcc1d4f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0f4fd3d1854d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cbb676b904b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b41c6f8b446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38704c10844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a74b5a0a54a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d9fb65b2e4f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86806ab9948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a198ac1c14b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M&amp;M'S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M&amp;M'S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M&amp;M'S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M&amp;M'S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M&amp;M'S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M&amp;M'S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125 612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228 861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M&amp;M'S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MICHELSON CHARLES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M&amp;M'S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Rabakken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921 298 404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M&amp;M'S HOLDING AS</a:t>
            </a:r>
          </a:p>
        </p:txBody>
      </p:sp>
    </p:spTree>
  </p:cSld>
  <p:clrMapOvr>
    <a:masterClrMapping xmlns:a="http://schemas.openxmlformats.org/drawingml/2006/main"/>
  </p:clrMapOvr>
</p:sld>
</file>