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dc6188558c64da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b545c38fa56405e"/>
  </p:sldMasterIdLst>
  <p:sldIdLst>
    <p:sldId xmlns:r="http://schemas.openxmlformats.org/officeDocument/2006/relationships" id="256" r:id="R8d4b7a5308554976"/>
    <p:sldId xmlns:r="http://schemas.openxmlformats.org/officeDocument/2006/relationships" id="257" r:id="R31980beb071741f1"/>
    <p:sldId xmlns:r="http://schemas.openxmlformats.org/officeDocument/2006/relationships" id="258" r:id="R49516886f11f4bab"/>
    <p:sldId xmlns:r="http://schemas.openxmlformats.org/officeDocument/2006/relationships" id="259" r:id="R24b5a82e2f214790"/>
    <p:sldId xmlns:r="http://schemas.openxmlformats.org/officeDocument/2006/relationships" id="260" r:id="R87608cfecc224c8b"/>
    <p:sldId xmlns:r="http://schemas.openxmlformats.org/officeDocument/2006/relationships" id="261" r:id="R46aa530c8faa4413"/>
    <p:sldId xmlns:r="http://schemas.openxmlformats.org/officeDocument/2006/relationships" id="262" r:id="Re144b64d46ab44b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b545c38fa56405e" /><Relationship Type="http://schemas.openxmlformats.org/officeDocument/2006/relationships/slide" Target="/ppt/slides/slide1.xml" Id="R8d4b7a5308554976" /><Relationship Type="http://schemas.openxmlformats.org/officeDocument/2006/relationships/slide" Target="/ppt/slides/slide2.xml" Id="R31980beb071741f1" /><Relationship Type="http://schemas.openxmlformats.org/officeDocument/2006/relationships/slide" Target="/ppt/slides/slide3.xml" Id="R49516886f11f4bab" /><Relationship Type="http://schemas.openxmlformats.org/officeDocument/2006/relationships/slide" Target="/ppt/slides/slide4.xml" Id="R24b5a82e2f214790" /><Relationship Type="http://schemas.openxmlformats.org/officeDocument/2006/relationships/slide" Target="/ppt/slides/slide5.xml" Id="R87608cfecc224c8b" /><Relationship Type="http://schemas.openxmlformats.org/officeDocument/2006/relationships/slide" Target="/ppt/slides/slide6.xml" Id="R46aa530c8faa4413" /><Relationship Type="http://schemas.openxmlformats.org/officeDocument/2006/relationships/slide" Target="/ppt/slides/slide7.xml" Id="Re144b64d46ab44b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70ea88dab8b448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ae4ab3554e47bf" /><Relationship Type="http://schemas.openxmlformats.org/officeDocument/2006/relationships/theme" Target="/ppt/slideMasters/theme/theme1.xml" Id="R3702c2000dc1455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9ae4ab3554e47b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f39eaa8ee34ad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76b51ac4a540a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780c082a19486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e44c53751344f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03bb8a21b3410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1c1df8e280426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6fb30690744af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HOV PROSJEKT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HOV 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HOV PROSJEKT AS ble etablert [år] og holder til i Eidsvåg I Romsdal.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HOV 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HOV 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HOV 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57 051 874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1 513 429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1 067 187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1 478 728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10 281 649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HOV 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BERSÅS OVE  –  34,0 %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BERSÅS HÅKON ANGVIK  –  33,0 %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BERSÅS VEBJØRN ANGVIK  –  33,0 %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HOV 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Hammervollhagen 19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6460 Eidsvåg I Romsdal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921 298 331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HOV PROSJEKT AS</a:t>
            </a:r>
          </a:p>
        </p:txBody>
      </p:sp>
    </p:spTree>
  </p:cSld>
  <p:clrMapOvr>
    <a:masterClrMapping xmlns:a="http://schemas.openxmlformats.org/drawingml/2006/main"/>
  </p:clrMapOvr>
</p:sld>
</file>