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256dbfb59c49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a46b9eb2f744ef"/>
  </p:sldMasterIdLst>
  <p:sldIdLst>
    <p:sldId xmlns:r="http://schemas.openxmlformats.org/officeDocument/2006/relationships" id="256" r:id="R1f53d0ac1eb54101"/>
    <p:sldId xmlns:r="http://schemas.openxmlformats.org/officeDocument/2006/relationships" id="257" r:id="Rb02b21b8bd3042cf"/>
    <p:sldId xmlns:r="http://schemas.openxmlformats.org/officeDocument/2006/relationships" id="258" r:id="R8f0642b853364c32"/>
    <p:sldId xmlns:r="http://schemas.openxmlformats.org/officeDocument/2006/relationships" id="259" r:id="R56462f3d30d847fb"/>
    <p:sldId xmlns:r="http://schemas.openxmlformats.org/officeDocument/2006/relationships" id="260" r:id="Rb66ce16899424796"/>
    <p:sldId xmlns:r="http://schemas.openxmlformats.org/officeDocument/2006/relationships" id="261" r:id="R5e14c364695b46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a46b9eb2f744ef" /><Relationship Type="http://schemas.openxmlformats.org/officeDocument/2006/relationships/slide" Target="/ppt/slides/slide1.xml" Id="R1f53d0ac1eb54101" /><Relationship Type="http://schemas.openxmlformats.org/officeDocument/2006/relationships/slide" Target="/ppt/slides/slide2.xml" Id="Rb02b21b8bd3042cf" /><Relationship Type="http://schemas.openxmlformats.org/officeDocument/2006/relationships/slide" Target="/ppt/slides/slide3.xml" Id="R8f0642b853364c32" /><Relationship Type="http://schemas.openxmlformats.org/officeDocument/2006/relationships/slide" Target="/ppt/slides/slide4.xml" Id="R56462f3d30d847fb" /><Relationship Type="http://schemas.openxmlformats.org/officeDocument/2006/relationships/slide" Target="/ppt/slides/slide5.xml" Id="Rb66ce16899424796" /><Relationship Type="http://schemas.openxmlformats.org/officeDocument/2006/relationships/slide" Target="/ppt/slides/slide6.xml" Id="R5e14c364695b46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8f5228da6f47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8c13652004d92" /><Relationship Type="http://schemas.openxmlformats.org/officeDocument/2006/relationships/theme" Target="/ppt/slideMasters/theme/theme1.xml" Id="R2eecf6a2c10e4b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18c13652004d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07ec8eca747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bac29ca4143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5283c470c46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1b12391f844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9b882eb0747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3d85399dc48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HOLSTAD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12 023 797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2 243 918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1 714 743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3 950 487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7 692 206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MASKIN AS</a:t>
            </a:r>
          </a:p>
        </p:txBody>
      </p:sp>
    </p:spTree>
  </p:cSld>
  <p:clrMapOvr>
    <a:masterClrMapping xmlns:a="http://schemas.openxmlformats.org/drawingml/2006/main"/>
  </p:clrMapOvr>
</p:sld>
</file>