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127f222f4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d315635ca4353"/>
  </p:sldMasterIdLst>
  <p:sldIdLst>
    <p:sldId xmlns:r="http://schemas.openxmlformats.org/officeDocument/2006/relationships" id="256" r:id="Reb73fbc2d51d4864"/>
    <p:sldId xmlns:r="http://schemas.openxmlformats.org/officeDocument/2006/relationships" id="257" r:id="Rbcd36bd2c7474abb"/>
    <p:sldId xmlns:r="http://schemas.openxmlformats.org/officeDocument/2006/relationships" id="258" r:id="Rbcddd0ec7fca490a"/>
    <p:sldId xmlns:r="http://schemas.openxmlformats.org/officeDocument/2006/relationships" id="259" r:id="Ra2cc6eeeddd84ad7"/>
    <p:sldId xmlns:r="http://schemas.openxmlformats.org/officeDocument/2006/relationships" id="260" r:id="R21e3f5f932f046df"/>
    <p:sldId xmlns:r="http://schemas.openxmlformats.org/officeDocument/2006/relationships" id="261" r:id="R3fabc6b12ab34ca3"/>
    <p:sldId xmlns:r="http://schemas.openxmlformats.org/officeDocument/2006/relationships" id="262" r:id="R9446e3b7559f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d315635ca4353" /><Relationship Type="http://schemas.openxmlformats.org/officeDocument/2006/relationships/slide" Target="/ppt/slides/slide1.xml" Id="Reb73fbc2d51d4864" /><Relationship Type="http://schemas.openxmlformats.org/officeDocument/2006/relationships/slide" Target="/ppt/slides/slide2.xml" Id="Rbcd36bd2c7474abb" /><Relationship Type="http://schemas.openxmlformats.org/officeDocument/2006/relationships/slide" Target="/ppt/slides/slide3.xml" Id="Rbcddd0ec7fca490a" /><Relationship Type="http://schemas.openxmlformats.org/officeDocument/2006/relationships/slide" Target="/ppt/slides/slide4.xml" Id="Ra2cc6eeeddd84ad7" /><Relationship Type="http://schemas.openxmlformats.org/officeDocument/2006/relationships/slide" Target="/ppt/slides/slide5.xml" Id="R21e3f5f932f046df" /><Relationship Type="http://schemas.openxmlformats.org/officeDocument/2006/relationships/slide" Target="/ppt/slides/slide6.xml" Id="R3fabc6b12ab34ca3" /><Relationship Type="http://schemas.openxmlformats.org/officeDocument/2006/relationships/slide" Target="/ppt/slides/slide7.xml" Id="R9446e3b7559f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3971528e1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c39cfe0694aa5" /><Relationship Type="http://schemas.openxmlformats.org/officeDocument/2006/relationships/theme" Target="/ppt/slideMasters/theme/theme1.xml" Id="R52099fa80ca5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c39cfe069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1463ff5c3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595fb1acf4d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c1ba7e3cc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2ebfc558d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bde4b61df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d9c286b1f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0660cb42f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SISIV AS ble etablert [år] og holder til i Sandstad.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945 137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26 218 746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26 224 004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SVEND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v/Svend Ingar Sivertsen, Badstuvikveien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7246 Sandstad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sivertsen.svend@gmail.com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SISIV AS</a:t>
            </a:r>
          </a:p>
        </p:txBody>
      </p:sp>
    </p:spTree>
  </p:cSld>
  <p:clrMapOvr>
    <a:masterClrMapping xmlns:a="http://schemas.openxmlformats.org/drawingml/2006/main"/>
  </p:clrMapOvr>
</p:sld>
</file>